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86" r:id="rId3"/>
    <p:sldId id="272" r:id="rId4"/>
    <p:sldId id="288" r:id="rId5"/>
    <p:sldId id="261" r:id="rId6"/>
    <p:sldId id="262" r:id="rId7"/>
    <p:sldId id="257" r:id="rId8"/>
    <p:sldId id="276" r:id="rId9"/>
    <p:sldId id="271" r:id="rId10"/>
    <p:sldId id="275" r:id="rId11"/>
    <p:sldId id="268" r:id="rId12"/>
    <p:sldId id="260" r:id="rId13"/>
    <p:sldId id="279" r:id="rId14"/>
    <p:sldId id="259" r:id="rId15"/>
    <p:sldId id="263" r:id="rId16"/>
    <p:sldId id="266" r:id="rId17"/>
    <p:sldId id="265" r:id="rId18"/>
    <p:sldId id="264" r:id="rId19"/>
    <p:sldId id="269" r:id="rId20"/>
    <p:sldId id="283" r:id="rId21"/>
    <p:sldId id="284" r:id="rId22"/>
    <p:sldId id="274" r:id="rId23"/>
    <p:sldId id="280" r:id="rId24"/>
    <p:sldId id="281" r:id="rId25"/>
    <p:sldId id="278" r:id="rId26"/>
    <p:sldId id="289" r:id="rId27"/>
    <p:sldId id="287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6AEE-76DC-45EE-B668-F64230A9C8BD}" type="datetimeFigureOut">
              <a:rPr lang="sv-SE" smtClean="0"/>
              <a:t>2013-06-13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AF1BB-8499-4816-9584-F4912E33EBE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BCF8-2F5F-4664-B89F-2C1E8155208C}" type="datetimeFigureOut">
              <a:rPr lang="sv-SE" smtClean="0"/>
              <a:pPr/>
              <a:t>2013-06-13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807C-A806-4EF9-9ED7-0026AFBE7DF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v.wikipedia.org/wiki/Nickel" TargetMode="External"/><Relationship Id="rId13" Type="http://schemas.openxmlformats.org/officeDocument/2006/relationships/hyperlink" Target="http://sv.wikipedia.org/wiki/Storuman" TargetMode="External"/><Relationship Id="rId18" Type="http://schemas.openxmlformats.org/officeDocument/2006/relationships/hyperlink" Target="http://sv.wikipedia.org/w/index.php?title=Stortj%C3%A4rnhobben&amp;action=edit&amp;redlink=1" TargetMode="External"/><Relationship Id="rId26" Type="http://schemas.openxmlformats.org/officeDocument/2006/relationships/hyperlink" Target="http://sv.wikipedia.org/wiki/K%C3%A5ge" TargetMode="External"/><Relationship Id="rId3" Type="http://schemas.openxmlformats.org/officeDocument/2006/relationships/hyperlink" Target="http://sv.wikipedia.org/wiki/Kristineberg,_Lycksele_kommun" TargetMode="External"/><Relationship Id="rId21" Type="http://schemas.openxmlformats.org/officeDocument/2006/relationships/hyperlink" Target="http://sv.wikipedia.org/wiki/Renstr%C3%B6msgruvan" TargetMode="External"/><Relationship Id="rId7" Type="http://schemas.openxmlformats.org/officeDocument/2006/relationships/hyperlink" Target="http://sv.wikipedia.org/wiki/T%C3%A4rnaby" TargetMode="External"/><Relationship Id="rId12" Type="http://schemas.openxmlformats.org/officeDocument/2006/relationships/hyperlink" Target="http://sv.wikipedia.org/w/index.php?title=Lappland_Goldminers_AB&amp;action=edit&amp;redlink=1" TargetMode="External"/><Relationship Id="rId17" Type="http://schemas.openxmlformats.org/officeDocument/2006/relationships/hyperlink" Target="http://sv.wikipedia.org/wiki/Lycksele" TargetMode="External"/><Relationship Id="rId25" Type="http://schemas.openxmlformats.org/officeDocument/2006/relationships/hyperlink" Target="http://sv.wikipedia.org/wiki/Bj%C3%B6rkdalsgruvan" TargetMode="External"/><Relationship Id="rId2" Type="http://schemas.openxmlformats.org/officeDocument/2006/relationships/hyperlink" Target="http://sv.wikipedia.org/wiki/Kristinebergsgruvan" TargetMode="External"/><Relationship Id="rId16" Type="http://schemas.openxmlformats.org/officeDocument/2006/relationships/hyperlink" Target="http://sv.wikipedia.org/wiki/F%C3%A4boliden" TargetMode="External"/><Relationship Id="rId20" Type="http://schemas.openxmlformats.org/officeDocument/2006/relationships/hyperlink" Target="http://sv.wikipedia.org/wiki/Norsj%C3%B6" TargetMode="External"/><Relationship Id="rId29" Type="http://schemas.openxmlformats.org/officeDocument/2006/relationships/hyperlink" Target="http://sv.wikipedia.org/wiki/Barsel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v.wikipedia.org/w/index.php?title=R%C3%B6nnb%C3%A4cken&amp;action=edit&amp;redlink=1" TargetMode="External"/><Relationship Id="rId11" Type="http://schemas.openxmlformats.org/officeDocument/2006/relationships/hyperlink" Target="http://sv.wikipedia.org/wiki/Sorsele" TargetMode="External"/><Relationship Id="rId24" Type="http://schemas.openxmlformats.org/officeDocument/2006/relationships/hyperlink" Target="http://sv.wikipedia.org/wiki/Pautr%C3%A4sk" TargetMode="External"/><Relationship Id="rId5" Type="http://schemas.openxmlformats.org/officeDocument/2006/relationships/hyperlink" Target="http://sv.wikipedia.org/wiki/Zink" TargetMode="External"/><Relationship Id="rId15" Type="http://schemas.openxmlformats.org/officeDocument/2006/relationships/hyperlink" Target="http://sv.wikipedia.org/wiki/Tellur" TargetMode="External"/><Relationship Id="rId23" Type="http://schemas.openxmlformats.org/officeDocument/2006/relationships/hyperlink" Target="http://sv.wikipedia.org/wiki/Svartlidengruvan" TargetMode="External"/><Relationship Id="rId28" Type="http://schemas.openxmlformats.org/officeDocument/2006/relationships/hyperlink" Target="http://sv.wikipedia.org/wiki/Vindelgransele" TargetMode="External"/><Relationship Id="rId10" Type="http://schemas.openxmlformats.org/officeDocument/2006/relationships/hyperlink" Target="http://sv.wikipedia.org/wiki/Blaikengruvan" TargetMode="External"/><Relationship Id="rId19" Type="http://schemas.openxmlformats.org/officeDocument/2006/relationships/hyperlink" Target="http://sv.wikipedia.org/w/index.php?title=Maurliden&amp;action=edit&amp;redlink=1" TargetMode="External"/><Relationship Id="rId4" Type="http://schemas.openxmlformats.org/officeDocument/2006/relationships/hyperlink" Target="http://sv.wikipedia.org/wiki/Bly" TargetMode="External"/><Relationship Id="rId9" Type="http://schemas.openxmlformats.org/officeDocument/2006/relationships/hyperlink" Target="http://sv.wikipedia.org/wiki/Kobolt" TargetMode="External"/><Relationship Id="rId14" Type="http://schemas.openxmlformats.org/officeDocument/2006/relationships/hyperlink" Target="http://sv.wikipedia.org/w/index.php?title=Kankberg_(%C3%96stra_%C3%85kulla)&amp;action=edit&amp;redlink=1" TargetMode="External"/><Relationship Id="rId22" Type="http://schemas.openxmlformats.org/officeDocument/2006/relationships/hyperlink" Target="http://sv.wikipedia.org/wiki/Skellefte%C3%A5" TargetMode="External"/><Relationship Id="rId27" Type="http://schemas.openxmlformats.org/officeDocument/2006/relationships/hyperlink" Target="http://sv.wikipedia.org/w/index.php?title=Vargb%C3%A4cken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iden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yggconst.s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an-stefan.nilsson@boliden.com" TargetMode="External"/><Relationship Id="rId7" Type="http://schemas.openxmlformats.org/officeDocument/2006/relationships/hyperlink" Target="mailto:mats.pettersson@boliden.com" TargetMode="External"/><Relationship Id="rId2" Type="http://schemas.openxmlformats.org/officeDocument/2006/relationships/hyperlink" Target="mailto:anders.lindgren@boliden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.lundholm@boliden.com" TargetMode="External"/><Relationship Id="rId5" Type="http://schemas.openxmlformats.org/officeDocument/2006/relationships/hyperlink" Target="mailto:lena.drugge@boliden.com" TargetMode="External"/><Relationship Id="rId4" Type="http://schemas.openxmlformats.org/officeDocument/2006/relationships/hyperlink" Target="http://www.boliden.com/sv/Verksamheter/Market/INKOP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ginmining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agon-mining.com.au/exploration/sweden-svartlide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enrik.grind@lgold.se" TargetMode="External"/><Relationship Id="rId2" Type="http://schemas.openxmlformats.org/officeDocument/2006/relationships/hyperlink" Target="mailto:info@lgold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pplandgoldminers.com/" TargetMode="External"/><Relationship Id="rId4" Type="http://schemas.openxmlformats.org/officeDocument/2006/relationships/hyperlink" Target="mailto:lars.nilsson@kaptensbacken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r>
              <a:rPr lang="sv-SE" dirty="0" err="1" smtClean="0"/>
              <a:t>Västerbottenin</a:t>
            </a:r>
            <a:r>
              <a:rPr lang="sv-SE" dirty="0" smtClean="0"/>
              <a:t> </a:t>
            </a:r>
            <a:r>
              <a:rPr lang="sv-SE" dirty="0" err="1" smtClean="0"/>
              <a:t>Kaivosteollisuus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Business </a:t>
            </a:r>
            <a:r>
              <a:rPr lang="sv-SE" dirty="0" err="1" smtClean="0"/>
              <a:t>Oulu</a:t>
            </a:r>
            <a:endParaRPr lang="sv-SE" dirty="0" smtClean="0"/>
          </a:p>
          <a:p>
            <a:r>
              <a:rPr lang="sv-SE" dirty="0" smtClean="0"/>
              <a:t>2013-06-17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Etsintätoiminta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 smtClean="0"/>
              <a:t>Etsintätoiminnan</a:t>
            </a:r>
            <a:r>
              <a:rPr lang="sv-SE" dirty="0" smtClean="0"/>
              <a:t> </a:t>
            </a:r>
            <a:r>
              <a:rPr lang="sv-SE" dirty="0" err="1" smtClean="0"/>
              <a:t>kiinostus</a:t>
            </a:r>
            <a:r>
              <a:rPr lang="sv-SE" dirty="0" smtClean="0"/>
              <a:t> on </a:t>
            </a:r>
            <a:r>
              <a:rPr lang="sv-SE" dirty="0" err="1" smtClean="0"/>
              <a:t>ennätyksellinen</a:t>
            </a:r>
            <a:r>
              <a:rPr lang="sv-SE" dirty="0" smtClean="0"/>
              <a:t>, </a:t>
            </a:r>
            <a:r>
              <a:rPr lang="sv-SE" dirty="0" err="1" smtClean="0"/>
              <a:t>kansainväliset</a:t>
            </a:r>
            <a:r>
              <a:rPr lang="sv-SE" dirty="0" smtClean="0"/>
              <a:t> </a:t>
            </a:r>
            <a:r>
              <a:rPr lang="sv-SE" dirty="0" err="1" smtClean="0"/>
              <a:t>yritykset</a:t>
            </a:r>
            <a:r>
              <a:rPr lang="sv-SE" dirty="0" smtClean="0"/>
              <a:t> </a:t>
            </a:r>
            <a:r>
              <a:rPr lang="sv-SE" dirty="0" err="1" smtClean="0"/>
              <a:t>ovat</a:t>
            </a:r>
            <a:r>
              <a:rPr lang="sv-SE" dirty="0" smtClean="0"/>
              <a:t> </a:t>
            </a:r>
            <a:r>
              <a:rPr lang="sv-SE" dirty="0" err="1" smtClean="0"/>
              <a:t>huomanneet</a:t>
            </a:r>
            <a:r>
              <a:rPr lang="sv-SE" dirty="0" smtClean="0"/>
              <a:t> </a:t>
            </a:r>
            <a:r>
              <a:rPr lang="sv-SE" dirty="0" err="1" smtClean="0"/>
              <a:t>alueen</a:t>
            </a:r>
            <a:r>
              <a:rPr lang="sv-SE" dirty="0" smtClean="0"/>
              <a:t> </a:t>
            </a:r>
            <a:r>
              <a:rPr lang="sv-SE" dirty="0" err="1" smtClean="0"/>
              <a:t>potentiaalia</a:t>
            </a:r>
            <a:r>
              <a:rPr lang="sv-SE" dirty="0" smtClean="0"/>
              <a:t>.</a:t>
            </a:r>
          </a:p>
          <a:p>
            <a:r>
              <a:rPr lang="sv-SE" dirty="0" smtClean="0"/>
              <a:t>2011 </a:t>
            </a:r>
            <a:r>
              <a:rPr lang="sv-SE" dirty="0" err="1" smtClean="0"/>
              <a:t>panostus</a:t>
            </a:r>
            <a:r>
              <a:rPr lang="sv-SE" dirty="0" smtClean="0"/>
              <a:t> </a:t>
            </a:r>
            <a:r>
              <a:rPr lang="sv-SE" dirty="0" err="1" smtClean="0"/>
              <a:t>etsintätoimintaan</a:t>
            </a:r>
            <a:r>
              <a:rPr lang="sv-SE" dirty="0" smtClean="0"/>
              <a:t> </a:t>
            </a:r>
            <a:r>
              <a:rPr lang="sv-SE" dirty="0" err="1" smtClean="0"/>
              <a:t>oli</a:t>
            </a:r>
            <a:r>
              <a:rPr lang="sv-SE" dirty="0" smtClean="0"/>
              <a:t> 800 </a:t>
            </a:r>
            <a:r>
              <a:rPr lang="sv-SE" dirty="0" err="1" smtClean="0"/>
              <a:t>miljoona</a:t>
            </a:r>
            <a:r>
              <a:rPr lang="sv-SE" dirty="0" smtClean="0"/>
              <a:t> kr.</a:t>
            </a:r>
          </a:p>
          <a:p>
            <a:r>
              <a:rPr lang="sv-SE" dirty="0" err="1" smtClean="0"/>
              <a:t>Prowidence</a:t>
            </a:r>
            <a:r>
              <a:rPr lang="sv-SE" dirty="0" smtClean="0"/>
              <a:t> </a:t>
            </a:r>
            <a:r>
              <a:rPr lang="sv-SE" dirty="0" err="1" smtClean="0"/>
              <a:t>Lithium</a:t>
            </a:r>
            <a:r>
              <a:rPr lang="sv-SE" dirty="0" smtClean="0"/>
              <a:t> Resources </a:t>
            </a:r>
            <a:r>
              <a:rPr lang="sv-SE" dirty="0" err="1" smtClean="0"/>
              <a:t>etsii</a:t>
            </a:r>
            <a:r>
              <a:rPr lang="sv-SE" dirty="0" smtClean="0"/>
              <a:t> </a:t>
            </a:r>
            <a:r>
              <a:rPr lang="sv-SE" dirty="0" err="1" smtClean="0"/>
              <a:t>Litiumia</a:t>
            </a:r>
            <a:r>
              <a:rPr lang="sv-SE" dirty="0" smtClean="0"/>
              <a:t> </a:t>
            </a:r>
            <a:r>
              <a:rPr lang="sv-SE" dirty="0" err="1" smtClean="0"/>
              <a:t>Lidenissä</a:t>
            </a:r>
            <a:r>
              <a:rPr lang="sv-SE" dirty="0" smtClean="0"/>
              <a:t>, </a:t>
            </a:r>
            <a:r>
              <a:rPr lang="sv-SE" dirty="0" err="1" smtClean="0"/>
              <a:t>koeporaus</a:t>
            </a:r>
            <a:r>
              <a:rPr lang="sv-SE" dirty="0" smtClean="0"/>
              <a:t> on </a:t>
            </a:r>
            <a:r>
              <a:rPr lang="sv-SE" dirty="0" err="1" smtClean="0"/>
              <a:t>käynnistetty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Bothnia</a:t>
            </a:r>
            <a:r>
              <a:rPr lang="sv-SE" dirty="0" smtClean="0"/>
              <a:t> </a:t>
            </a:r>
            <a:r>
              <a:rPr lang="sv-SE" dirty="0" err="1" smtClean="0"/>
              <a:t>Exploration</a:t>
            </a:r>
            <a:r>
              <a:rPr lang="sv-SE" dirty="0" smtClean="0"/>
              <a:t> on </a:t>
            </a:r>
            <a:r>
              <a:rPr lang="sv-SE" dirty="0" err="1" smtClean="0"/>
              <a:t>löytänyt</a:t>
            </a:r>
            <a:r>
              <a:rPr lang="sv-SE" dirty="0" smtClean="0"/>
              <a:t> </a:t>
            </a:r>
            <a:r>
              <a:rPr lang="sv-SE" dirty="0" err="1" smtClean="0"/>
              <a:t>kultaa</a:t>
            </a:r>
            <a:r>
              <a:rPr lang="sv-SE" dirty="0" smtClean="0"/>
              <a:t> </a:t>
            </a:r>
            <a:r>
              <a:rPr lang="sv-SE" dirty="0" err="1" smtClean="0"/>
              <a:t>Fäbodlidenissä</a:t>
            </a:r>
            <a:r>
              <a:rPr lang="sv-SE" dirty="0" smtClean="0"/>
              <a:t> </a:t>
            </a:r>
            <a:r>
              <a:rPr lang="sv-SE" dirty="0" err="1" smtClean="0"/>
              <a:t>Vindelnissä</a:t>
            </a:r>
            <a:r>
              <a:rPr lang="sv-SE" dirty="0" smtClean="0"/>
              <a:t> </a:t>
            </a:r>
            <a:r>
              <a:rPr lang="sv-SE" dirty="0" err="1" smtClean="0"/>
              <a:t>koeporauksissa</a:t>
            </a:r>
            <a:r>
              <a:rPr lang="sv-SE" dirty="0" smtClean="0"/>
              <a:t>.</a:t>
            </a:r>
          </a:p>
          <a:p>
            <a:r>
              <a:rPr lang="sv-SE" dirty="0" smtClean="0"/>
              <a:t>EU on </a:t>
            </a:r>
            <a:r>
              <a:rPr lang="sv-SE" dirty="0" err="1" smtClean="0"/>
              <a:t>huomannut</a:t>
            </a:r>
            <a:r>
              <a:rPr lang="sv-SE" dirty="0" smtClean="0"/>
              <a:t> </a:t>
            </a:r>
            <a:r>
              <a:rPr lang="sv-SE" dirty="0" err="1" smtClean="0"/>
              <a:t>Pohjois</a:t>
            </a:r>
            <a:r>
              <a:rPr lang="sv-SE" dirty="0" smtClean="0"/>
              <a:t>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malmiresurssien</a:t>
            </a:r>
            <a:r>
              <a:rPr lang="sv-SE" dirty="0" smtClean="0"/>
              <a:t> </a:t>
            </a:r>
            <a:r>
              <a:rPr lang="sv-SE" dirty="0" err="1" smtClean="0"/>
              <a:t>merkitystä</a:t>
            </a:r>
            <a:r>
              <a:rPr lang="sv-SE" dirty="0" smtClean="0"/>
              <a:t> 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/>
        </p:nvGraphicFramePr>
        <p:xfrm>
          <a:off x="683568" y="332656"/>
          <a:ext cx="7992888" cy="6032154"/>
        </p:xfrm>
        <a:graphic>
          <a:graphicData uri="http://schemas.openxmlformats.org/drawingml/2006/table">
            <a:tbl>
              <a:tblPr/>
              <a:tblGrid>
                <a:gridCol w="971600"/>
                <a:gridCol w="792088"/>
                <a:gridCol w="612576"/>
                <a:gridCol w="1080120"/>
                <a:gridCol w="1512168"/>
                <a:gridCol w="792088"/>
                <a:gridCol w="2232248"/>
              </a:tblGrid>
              <a:tr h="550433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" tooltip="Kristinebergsgruvan"/>
                        </a:rPr>
                        <a:t/>
                      </a:r>
                      <a:br>
                        <a:rPr lang="sv-SE" sz="1100" u="none" strike="noStrike">
                          <a:solidFill>
                            <a:srgbClr val="0B0080"/>
                          </a:solidFill>
                          <a:hlinkClick r:id="rId2" tooltip="Kristinebergsgruvan"/>
                        </a:rPr>
                      </a:br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" tooltip="Kristinebergsgruvan"/>
                        </a:rPr>
                        <a:t>Kristinebergsgruvan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 dirty="0">
                          <a:solidFill>
                            <a:srgbClr val="0B0080"/>
                          </a:solidFill>
                          <a:hlinkClick r:id="rId3" tooltip="Kristineberg, Lycksele kommun"/>
                        </a:rPr>
                        <a:t>Kristineberg</a:t>
                      </a:r>
                      <a:endParaRPr lang="sv-SE" sz="1100" dirty="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Sulfidmalm (koppar, </a:t>
                      </a:r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4" tooltip="Bly"/>
                        </a:rPr>
                        <a:t>bly</a:t>
                      </a:r>
                      <a:r>
                        <a:rPr lang="sv-SE" sz="1100"/>
                        <a:t>, </a:t>
                      </a:r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5" tooltip="Zink"/>
                        </a:rPr>
                        <a:t>zink</a:t>
                      </a:r>
                      <a:r>
                        <a:rPr lang="sv-SE" sz="1100"/>
                        <a:t>, guld, silver)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I drift sedan 1940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Boliden Mineral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433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6" tooltip="Rönnbäcken [inte skriven än]"/>
                        </a:rPr>
                        <a:t>Rönnbäcken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7" tooltip="Tärnaby"/>
                        </a:rPr>
                        <a:t>Tärnaby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 dirty="0">
                          <a:solidFill>
                            <a:srgbClr val="FF0000"/>
                          </a:solidFill>
                          <a:hlinkClick r:id="rId8" tooltip="Nickel"/>
                        </a:rPr>
                        <a:t>Nickel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, </a:t>
                      </a:r>
                      <a:r>
                        <a:rPr lang="sv-SE" sz="1100" u="none" strike="noStrike" dirty="0">
                          <a:solidFill>
                            <a:srgbClr val="FF0000"/>
                          </a:solidFill>
                          <a:hlinkClick r:id="rId9" tooltip="Kobolt"/>
                        </a:rPr>
                        <a:t>kobolt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, järn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Bearbetningskoncessioner 2010 och 2012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Nickel </a:t>
                      </a:r>
                      <a:r>
                        <a:rPr lang="sv-SE" sz="1100" dirty="0" err="1">
                          <a:solidFill>
                            <a:srgbClr val="FF0000"/>
                          </a:solidFill>
                        </a:rPr>
                        <a:t>Mountain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316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10" tooltip="Blaikengruvan"/>
                        </a:rPr>
                        <a:t>Ersmarksberget, Blaiken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11" tooltip="Sorsele"/>
                        </a:rPr>
                        <a:t>Sorsele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Guld, silver, zink, bly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Koncession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 dirty="0">
                          <a:solidFill>
                            <a:srgbClr val="FF0000"/>
                          </a:solidFill>
                          <a:hlinkClick r:id="rId12" tooltip="Lappland Goldminers AB [inte skriven än]"/>
                        </a:rPr>
                        <a:t>Lappland Goldminers AB</a:t>
                      </a:r>
                      <a:endParaRPr lang="sv-SE" sz="1100" dirty="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1026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10" tooltip="Blaikengruvan"/>
                        </a:rPr>
                        <a:t>Svärtträsk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13" tooltip="Storuman"/>
                        </a:rPr>
                        <a:t>Storuman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Silver, zink, bly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Koncession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Lappland Goldminers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5257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A55858"/>
                          </a:solidFill>
                          <a:hlinkClick r:id="rId14" tooltip="Kankberg (Östra Åkulla) [inte skriven än]"/>
                        </a:rPr>
                        <a:t>Kankberg (Östra Åkulla)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Skellefteå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Guld och </a:t>
                      </a:r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15" tooltip="Tellur"/>
                        </a:rPr>
                        <a:t>tellur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I drift sedan 2012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Boliden Mineral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316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16" tooltip="Fäboliden"/>
                        </a:rPr>
                        <a:t>Fäboliden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17" tooltip="Lycksele"/>
                        </a:rPr>
                        <a:t>Lycksele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Guld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Bearbetningskoncession 2004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Beviljat 2007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Lappland Goldminers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316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A55858"/>
                          </a:solidFill>
                          <a:hlinkClick r:id="rId18" tooltip="Stortjärnhobben [inte skriven än]"/>
                        </a:rPr>
                        <a:t>Stortjärnhobben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13" tooltip="Storuman"/>
                        </a:rPr>
                        <a:t>Storuman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Guld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Bearbetningskoncession 2007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Lappland Goldminers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433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A55858"/>
                          </a:solidFill>
                          <a:hlinkClick r:id="rId19" tooltip="Maurliden [inte skriven än]"/>
                        </a:rPr>
                        <a:t>Skelleftefältet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0" tooltip="Norsjö"/>
                        </a:rPr>
                        <a:t>Norsjö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Sulfidmalm(Koppar, zink, bly, guld, silver)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I drift sedan 2000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Boliden Mineral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0433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1" tooltip="Renströmsgruvan"/>
                        </a:rPr>
                        <a:t>Renströmsgruvan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2" tooltip="Skellefteå"/>
                        </a:rPr>
                        <a:t>Skellefteå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Sulfidmalm (Koppar, bly, zink, guld, silver)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I drift sedan 1948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Boliden Mineral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316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3" tooltip="Svartlidengruvan"/>
                        </a:rPr>
                        <a:t>Svartlidengruvan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4" tooltip="Pauträsk"/>
                        </a:rPr>
                        <a:t>Pauträsk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Guld, silver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I drift sedan 2004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Dragon Mining Ltd, Australien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5257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5" tooltip="Björkdalsgruvan"/>
                        </a:rPr>
                        <a:t>Björkdalsgruvan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0B0080"/>
                          </a:solidFill>
                          <a:hlinkClick r:id="rId26" tooltip="Kåge"/>
                        </a:rPr>
                        <a:t>Kåge</a:t>
                      </a:r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Guld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I drift sedan 1989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/>
                        <a:t>Gold-Ore Resources Ltd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198"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27" tooltip="Vargbäcken [inte skriven än]"/>
                        </a:rPr>
                        <a:t>Vargbäcken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28" tooltip="Vindelgransele"/>
                        </a:rPr>
                        <a:t>Vindelgransele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Guld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Ansökan 2010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Botnia </a:t>
                      </a:r>
                      <a:r>
                        <a:rPr lang="sv-SE" sz="1100" dirty="0" err="1">
                          <a:solidFill>
                            <a:srgbClr val="FF0000"/>
                          </a:solidFill>
                        </a:rPr>
                        <a:t>Exploration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316"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Vindelgransele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Vindelgransele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Zink, bly, koppar, silver, guld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Bearbetningskoncession 2007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Beviljat 2008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 err="1">
                          <a:solidFill>
                            <a:srgbClr val="FF0000"/>
                          </a:solidFill>
                        </a:rPr>
                        <a:t>Niili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 Mineral AB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316"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Barsele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u="none" strike="noStrike">
                          <a:solidFill>
                            <a:srgbClr val="FF0000"/>
                          </a:solidFill>
                          <a:hlinkClick r:id="rId29" tooltip="Barsele"/>
                        </a:rPr>
                        <a:t>Barsele</a:t>
                      </a:r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Västerbottens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Guld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>
                          <a:solidFill>
                            <a:srgbClr val="FF0000"/>
                          </a:solidFill>
                        </a:rPr>
                        <a:t>Bearbetningskoncession 2007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>
                        <a:solidFill>
                          <a:srgbClr val="FF0000"/>
                        </a:solidFill>
                      </a:endParaRP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 err="1">
                          <a:solidFill>
                            <a:srgbClr val="FF0000"/>
                          </a:solidFill>
                        </a:rPr>
                        <a:t>Orex</a:t>
                      </a:r>
                      <a:r>
                        <a:rPr lang="sv-SE" sz="1100" dirty="0">
                          <a:solidFill>
                            <a:srgbClr val="FF0000"/>
                          </a:solidFill>
                        </a:rPr>
                        <a:t> Minerals Inc., Kanada</a:t>
                      </a:r>
                    </a:p>
                  </a:txBody>
                  <a:tcPr marL="17220" marR="17220" marT="8610" marB="861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Etsintätoiminta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888" b="27837"/>
          <a:stretch>
            <a:fillRect/>
          </a:stretch>
        </p:blipFill>
        <p:spPr bwMode="auto">
          <a:xfrm>
            <a:off x="1691680" y="1196752"/>
            <a:ext cx="6087716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Kaivokset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 smtClean="0"/>
              <a:t>Tuotanto</a:t>
            </a:r>
            <a:r>
              <a:rPr lang="sv-SE" dirty="0" smtClean="0"/>
              <a:t> </a:t>
            </a:r>
            <a:r>
              <a:rPr lang="sv-SE" dirty="0" err="1" smtClean="0"/>
              <a:t>tapahtuu</a:t>
            </a:r>
            <a:r>
              <a:rPr lang="sv-SE" dirty="0" smtClean="0"/>
              <a:t> </a:t>
            </a:r>
            <a:r>
              <a:rPr lang="sv-SE" dirty="0" err="1" smtClean="0"/>
              <a:t>tänään</a:t>
            </a:r>
            <a:r>
              <a:rPr lang="sv-SE" dirty="0" smtClean="0"/>
              <a:t> 13 </a:t>
            </a:r>
            <a:r>
              <a:rPr lang="sv-SE" dirty="0" err="1" smtClean="0"/>
              <a:t>kaivoksessa</a:t>
            </a:r>
            <a:endParaRPr lang="sv-SE" dirty="0" smtClean="0"/>
          </a:p>
          <a:p>
            <a:r>
              <a:rPr lang="sv-SE" dirty="0" err="1" smtClean="0"/>
              <a:t>Tuotannonnaloitusta</a:t>
            </a:r>
            <a:r>
              <a:rPr lang="sv-SE" dirty="0" smtClean="0"/>
              <a:t> </a:t>
            </a:r>
            <a:r>
              <a:rPr lang="sv-SE" dirty="0" err="1" smtClean="0"/>
              <a:t>suunnitellaan</a:t>
            </a:r>
            <a:r>
              <a:rPr lang="sv-SE" dirty="0" smtClean="0"/>
              <a:t> </a:t>
            </a:r>
            <a:r>
              <a:rPr lang="sv-SE" dirty="0" err="1" smtClean="0"/>
              <a:t>kahdessakymmenessä</a:t>
            </a:r>
            <a:r>
              <a:rPr lang="sv-SE" dirty="0" smtClean="0"/>
              <a:t> </a:t>
            </a:r>
            <a:r>
              <a:rPr lang="sv-SE" dirty="0" err="1" smtClean="0"/>
              <a:t>hankkeessa</a:t>
            </a:r>
            <a:r>
              <a:rPr lang="sv-SE" dirty="0" smtClean="0"/>
              <a:t>, </a:t>
            </a:r>
            <a:r>
              <a:rPr lang="sv-SE" dirty="0" err="1" smtClean="0"/>
              <a:t>lupa</a:t>
            </a:r>
            <a:r>
              <a:rPr lang="sv-SE" dirty="0" smtClean="0"/>
              <a:t> </a:t>
            </a:r>
            <a:r>
              <a:rPr lang="sv-SE" dirty="0" err="1" smtClean="0"/>
              <a:t>saatu</a:t>
            </a:r>
            <a:r>
              <a:rPr lang="sv-SE" dirty="0" smtClean="0"/>
              <a:t> 15 </a:t>
            </a:r>
            <a:r>
              <a:rPr lang="sv-SE" dirty="0" err="1" smtClean="0"/>
              <a:t>hankkeeseen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Kaivoksista</a:t>
            </a:r>
            <a:r>
              <a:rPr lang="sv-SE" dirty="0" smtClean="0"/>
              <a:t> 10 </a:t>
            </a:r>
            <a:r>
              <a:rPr lang="sv-SE" dirty="0" err="1" smtClean="0"/>
              <a:t>sijaitsee</a:t>
            </a:r>
            <a:r>
              <a:rPr lang="sv-SE" dirty="0" smtClean="0"/>
              <a:t> </a:t>
            </a:r>
            <a:r>
              <a:rPr lang="sv-SE" dirty="0" err="1" smtClean="0"/>
              <a:t>Pohjois</a:t>
            </a:r>
            <a:r>
              <a:rPr lang="sv-SE" dirty="0" smtClean="0"/>
              <a:t> </a:t>
            </a:r>
            <a:r>
              <a:rPr lang="sv-SE" dirty="0" err="1" smtClean="0"/>
              <a:t>Ruotsissa</a:t>
            </a:r>
            <a:r>
              <a:rPr lang="sv-SE" dirty="0" smtClean="0"/>
              <a:t> 4 </a:t>
            </a:r>
            <a:r>
              <a:rPr lang="sv-SE" dirty="0" err="1" smtClean="0"/>
              <a:t>Norrbottenissa</a:t>
            </a:r>
            <a:r>
              <a:rPr lang="sv-SE" dirty="0" smtClean="0"/>
              <a:t> ja 6 </a:t>
            </a:r>
            <a:r>
              <a:rPr lang="sv-SE" dirty="0" err="1" smtClean="0"/>
              <a:t>Västerbottenissa</a:t>
            </a:r>
            <a:r>
              <a:rPr lang="sv-SE" dirty="0" smtClean="0"/>
              <a:t>.</a:t>
            </a:r>
          </a:p>
          <a:p>
            <a:r>
              <a:rPr lang="sv-SE" dirty="0" smtClean="0"/>
              <a:t> </a:t>
            </a:r>
            <a:r>
              <a:rPr lang="sv-SE" dirty="0" err="1" smtClean="0"/>
              <a:t>Bolidenin</a:t>
            </a:r>
            <a:r>
              <a:rPr lang="sv-SE" dirty="0" smtClean="0"/>
              <a:t> </a:t>
            </a:r>
            <a:r>
              <a:rPr lang="sv-SE" dirty="0" err="1" smtClean="0"/>
              <a:t>lisäksi</a:t>
            </a:r>
            <a:r>
              <a:rPr lang="sv-SE" dirty="0" smtClean="0"/>
              <a:t> </a:t>
            </a:r>
            <a:r>
              <a:rPr lang="sv-SE" dirty="0" err="1" smtClean="0"/>
              <a:t>kaivostuotannon</a:t>
            </a:r>
            <a:r>
              <a:rPr lang="sv-SE" dirty="0" smtClean="0"/>
              <a:t> </a:t>
            </a:r>
            <a:r>
              <a:rPr lang="sv-SE" dirty="0" err="1" smtClean="0"/>
              <a:t>muut</a:t>
            </a:r>
            <a:r>
              <a:rPr lang="sv-SE" dirty="0" smtClean="0"/>
              <a:t> </a:t>
            </a:r>
            <a:r>
              <a:rPr lang="sv-SE" dirty="0" err="1" smtClean="0"/>
              <a:t>yritykset</a:t>
            </a:r>
            <a:r>
              <a:rPr lang="sv-SE" dirty="0" smtClean="0"/>
              <a:t> </a:t>
            </a:r>
            <a:r>
              <a:rPr lang="sv-SE" dirty="0" err="1" smtClean="0"/>
              <a:t>ovat</a:t>
            </a:r>
            <a:r>
              <a:rPr lang="sv-SE" dirty="0" smtClean="0"/>
              <a:t>: Dragon Mining Lappland, Goldminers, </a:t>
            </a:r>
            <a:r>
              <a:rPr lang="sv-SE" dirty="0" err="1" smtClean="0"/>
              <a:t>Bothnia</a:t>
            </a:r>
            <a:r>
              <a:rPr lang="sv-SE" dirty="0" smtClean="0"/>
              <a:t> </a:t>
            </a:r>
            <a:r>
              <a:rPr lang="sv-SE" dirty="0" err="1" smtClean="0"/>
              <a:t>Exploration</a:t>
            </a:r>
            <a:r>
              <a:rPr lang="sv-SE" dirty="0" smtClean="0"/>
              <a:t> AB, Nickel </a:t>
            </a:r>
            <a:r>
              <a:rPr lang="sv-SE" dirty="0" err="1" smtClean="0"/>
              <a:t>Mountain</a:t>
            </a:r>
            <a:r>
              <a:rPr lang="sv-SE" dirty="0" smtClean="0"/>
              <a:t> Resources samt </a:t>
            </a:r>
            <a:r>
              <a:rPr lang="sv-SE" dirty="0" err="1" smtClean="0"/>
              <a:t>Tertiary</a:t>
            </a:r>
            <a:r>
              <a:rPr lang="sv-SE" dirty="0" smtClean="0"/>
              <a:t> Minerals.</a:t>
            </a:r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Pohjoisruotsin</a:t>
            </a:r>
            <a:r>
              <a:rPr lang="sv-SE" dirty="0" smtClean="0"/>
              <a:t> </a:t>
            </a:r>
            <a:r>
              <a:rPr lang="sv-SE" dirty="0" err="1" smtClean="0"/>
              <a:t>kaivokset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5040" b="55066"/>
          <a:stretch>
            <a:fillRect/>
          </a:stretch>
        </p:blipFill>
        <p:spPr bwMode="auto">
          <a:xfrm>
            <a:off x="611560" y="1196752"/>
            <a:ext cx="81780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Västerbottenin</a:t>
            </a:r>
            <a:r>
              <a:rPr lang="sv-SE" dirty="0" smtClean="0"/>
              <a:t> </a:t>
            </a:r>
            <a:r>
              <a:rPr lang="sv-SE" dirty="0" err="1" smtClean="0"/>
              <a:t>kaivokset</a:t>
            </a:r>
            <a:r>
              <a:rPr lang="sv-SE" dirty="0" smtClean="0"/>
              <a:t> </a:t>
            </a:r>
            <a:r>
              <a:rPr lang="sv-SE" dirty="0" err="1" smtClean="0"/>
              <a:t>ovat</a:t>
            </a:r>
            <a:r>
              <a:rPr lang="sv-SE" dirty="0" smtClean="0"/>
              <a:t> </a:t>
            </a:r>
            <a:r>
              <a:rPr lang="sv-SE" dirty="0" err="1" smtClean="0"/>
              <a:t>pieniä</a:t>
            </a:r>
            <a:r>
              <a:rPr lang="sv-SE" dirty="0" smtClean="0"/>
              <a:t> </a:t>
            </a:r>
            <a:r>
              <a:rPr lang="sv-SE" dirty="0" err="1" smtClean="0"/>
              <a:t>avolouhoksia</a:t>
            </a:r>
            <a:r>
              <a:rPr lang="sv-SE" dirty="0" smtClean="0"/>
              <a:t> </a:t>
            </a:r>
            <a:r>
              <a:rPr lang="sv-SE" dirty="0" err="1" smtClean="0"/>
              <a:t>mutta</a:t>
            </a:r>
            <a:r>
              <a:rPr lang="sv-SE" dirty="0" smtClean="0"/>
              <a:t> </a:t>
            </a:r>
            <a:r>
              <a:rPr lang="sv-SE" dirty="0" err="1" smtClean="0"/>
              <a:t>myös</a:t>
            </a:r>
            <a:r>
              <a:rPr lang="sv-SE" dirty="0" smtClean="0"/>
              <a:t> </a:t>
            </a:r>
            <a:r>
              <a:rPr lang="sv-SE" dirty="0" err="1" smtClean="0"/>
              <a:t>maanalaisia</a:t>
            </a:r>
            <a:r>
              <a:rPr lang="sv-SE" dirty="0" smtClean="0"/>
              <a:t> </a:t>
            </a:r>
            <a:r>
              <a:rPr lang="sv-SE" dirty="0" err="1" smtClean="0"/>
              <a:t>kaivoksia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6146" name="Picture 2" descr="Gruvor i lä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0485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482952" cy="1156990"/>
          </a:xfrm>
        </p:spPr>
        <p:txBody>
          <a:bodyPr/>
          <a:lstStyle/>
          <a:p>
            <a:r>
              <a:rPr lang="sv-SE" dirty="0" smtClean="0"/>
              <a:t>BOLIDEN AB</a:t>
            </a:r>
            <a:endParaRPr lang="sv-SE" dirty="0"/>
          </a:p>
        </p:txBody>
      </p:sp>
      <p:pic>
        <p:nvPicPr>
          <p:cNvPr id="22530" name="Picture 2" descr="Bolidenanrik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381250" cy="1314451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467544" y="1700808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Boliden AB</a:t>
            </a:r>
            <a:r>
              <a:rPr lang="sv-SE" sz="2400" dirty="0"/>
              <a:t> </a:t>
            </a:r>
            <a:r>
              <a:rPr lang="sv-SE" sz="2400" dirty="0" smtClean="0">
                <a:hlinkClick r:id="rId3"/>
              </a:rPr>
              <a:t>http://www.boliden.com</a:t>
            </a:r>
            <a:endParaRPr lang="sv-SE" sz="2400" dirty="0" smtClean="0"/>
          </a:p>
          <a:p>
            <a:r>
              <a:rPr lang="sv-SE" sz="2400" dirty="0" smtClean="0"/>
              <a:t>Boliden on </a:t>
            </a:r>
            <a:r>
              <a:rPr lang="sv-SE" sz="2400" dirty="0" err="1" smtClean="0"/>
              <a:t>ehdottomasti</a:t>
            </a:r>
            <a:r>
              <a:rPr lang="sv-SE" sz="2400" dirty="0" smtClean="0"/>
              <a:t> </a:t>
            </a:r>
            <a:r>
              <a:rPr lang="sv-SE" sz="2400" dirty="0" err="1" smtClean="0"/>
              <a:t>suurin</a:t>
            </a:r>
            <a:r>
              <a:rPr lang="sv-SE" sz="2400" dirty="0" smtClean="0"/>
              <a:t> ja </a:t>
            </a:r>
            <a:r>
              <a:rPr lang="sv-SE" sz="2400" dirty="0" err="1" smtClean="0"/>
              <a:t>tärkein</a:t>
            </a:r>
            <a:r>
              <a:rPr lang="sv-SE" sz="2400" dirty="0" smtClean="0"/>
              <a:t> </a:t>
            </a:r>
            <a:r>
              <a:rPr lang="sv-SE" sz="2400" dirty="0" err="1" smtClean="0"/>
              <a:t>kaivosalan</a:t>
            </a:r>
            <a:r>
              <a:rPr lang="sv-SE" sz="2400" dirty="0" smtClean="0"/>
              <a:t> </a:t>
            </a:r>
            <a:r>
              <a:rPr lang="sv-SE" sz="2400" dirty="0" err="1" smtClean="0"/>
              <a:t>yritys</a:t>
            </a:r>
            <a:r>
              <a:rPr lang="sv-SE" sz="2400" dirty="0" smtClean="0"/>
              <a:t> </a:t>
            </a:r>
            <a:r>
              <a:rPr lang="sv-SE" sz="2400" dirty="0" err="1" smtClean="0"/>
              <a:t>Västerbottenissa</a:t>
            </a:r>
            <a:r>
              <a:rPr lang="sv-SE" sz="2400" dirty="0" smtClean="0"/>
              <a:t> se on </a:t>
            </a:r>
            <a:r>
              <a:rPr lang="sv-SE" sz="2400" dirty="0" err="1" smtClean="0"/>
              <a:t>metallialan</a:t>
            </a:r>
            <a:r>
              <a:rPr lang="sv-SE" sz="2400" dirty="0" smtClean="0"/>
              <a:t> </a:t>
            </a:r>
            <a:r>
              <a:rPr lang="sv-SE" sz="2400" dirty="0" err="1" smtClean="0"/>
              <a:t>yritys</a:t>
            </a:r>
            <a:r>
              <a:rPr lang="sv-SE" sz="2400" dirty="0" smtClean="0"/>
              <a:t> </a:t>
            </a:r>
            <a:r>
              <a:rPr lang="sv-SE" sz="2400" dirty="0" err="1" smtClean="0"/>
              <a:t>jolla</a:t>
            </a:r>
            <a:r>
              <a:rPr lang="sv-SE" sz="2400" dirty="0" smtClean="0"/>
              <a:t> on </a:t>
            </a:r>
            <a:r>
              <a:rPr lang="sv-SE" sz="2400" dirty="0" err="1" smtClean="0"/>
              <a:t>juuret</a:t>
            </a:r>
            <a:r>
              <a:rPr lang="sv-SE" sz="2400" dirty="0"/>
              <a:t> </a:t>
            </a:r>
            <a:r>
              <a:rPr lang="sv-SE" sz="2400" dirty="0" err="1" smtClean="0"/>
              <a:t>Bolidenin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kaivoksessa</a:t>
            </a:r>
            <a:r>
              <a:rPr lang="sv-SE" sz="2400" dirty="0" smtClean="0"/>
              <a:t> </a:t>
            </a:r>
            <a:r>
              <a:rPr lang="sv-SE" sz="2400" dirty="0" err="1" smtClean="0"/>
              <a:t>pohjois</a:t>
            </a:r>
            <a:r>
              <a:rPr lang="sv-SE" sz="2400" dirty="0"/>
              <a:t> </a:t>
            </a:r>
            <a:r>
              <a:rPr lang="sv-SE" sz="2400" dirty="0" smtClean="0"/>
              <a:t> </a:t>
            </a:r>
            <a:r>
              <a:rPr lang="sv-SE" sz="2400" dirty="0" err="1" smtClean="0"/>
              <a:t>Västerbottenissa</a:t>
            </a:r>
            <a:r>
              <a:rPr lang="sv-SE" sz="2400" dirty="0" smtClean="0"/>
              <a:t>. </a:t>
            </a:r>
            <a:r>
              <a:rPr lang="sv-SE" sz="2400" dirty="0" err="1" smtClean="0"/>
              <a:t>Bolidenin</a:t>
            </a:r>
            <a:r>
              <a:rPr lang="sv-SE" sz="2400" dirty="0" smtClean="0"/>
              <a:t> </a:t>
            </a:r>
            <a:r>
              <a:rPr lang="sv-SE" sz="2400" dirty="0" err="1" smtClean="0"/>
              <a:t>toiminta</a:t>
            </a:r>
            <a:r>
              <a:rPr lang="sv-SE" sz="2400" dirty="0" smtClean="0"/>
              <a:t> </a:t>
            </a:r>
            <a:r>
              <a:rPr lang="sv-SE" sz="2400" dirty="0" err="1" smtClean="0"/>
              <a:t>kohdistuu</a:t>
            </a:r>
            <a:r>
              <a:rPr lang="sv-SE" sz="2400" dirty="0" smtClean="0"/>
              <a:t> </a:t>
            </a:r>
            <a:r>
              <a:rPr lang="sv-SE" sz="2400" dirty="0" err="1" smtClean="0"/>
              <a:t>jalostusketjun</a:t>
            </a:r>
            <a:r>
              <a:rPr lang="sv-SE" sz="2400" dirty="0" smtClean="0"/>
              <a:t> </a:t>
            </a:r>
            <a:r>
              <a:rPr lang="sv-SE" sz="2400" dirty="0" err="1" smtClean="0"/>
              <a:t>alkuvaiheeseen</a:t>
            </a:r>
            <a:r>
              <a:rPr lang="sv-SE" sz="2400" dirty="0" smtClean="0"/>
              <a:t> </a:t>
            </a:r>
            <a:r>
              <a:rPr lang="sv-SE" sz="2400" dirty="0" err="1" smtClean="0"/>
              <a:t>eli</a:t>
            </a:r>
            <a:r>
              <a:rPr lang="sv-SE" sz="2400" dirty="0" smtClean="0"/>
              <a:t> </a:t>
            </a:r>
            <a:r>
              <a:rPr lang="sv-SE" sz="2400" dirty="0" err="1" smtClean="0"/>
              <a:t>etsintätoimintaan</a:t>
            </a:r>
            <a:r>
              <a:rPr lang="sv-SE" sz="2400" dirty="0" smtClean="0"/>
              <a:t> </a:t>
            </a:r>
            <a:r>
              <a:rPr lang="sv-SE" sz="2400" dirty="0" err="1" smtClean="0"/>
              <a:t>louhintaan</a:t>
            </a:r>
            <a:r>
              <a:rPr lang="sv-SE" sz="2400" dirty="0" smtClean="0"/>
              <a:t> </a:t>
            </a:r>
            <a:r>
              <a:rPr lang="sv-SE" sz="2400" dirty="0" err="1" smtClean="0"/>
              <a:t>sekä</a:t>
            </a:r>
            <a:r>
              <a:rPr lang="sv-SE" sz="2400" dirty="0" smtClean="0"/>
              <a:t> </a:t>
            </a:r>
            <a:r>
              <a:rPr lang="sv-SE" sz="2400" dirty="0" err="1" smtClean="0"/>
              <a:t>rikastus-</a:t>
            </a:r>
            <a:r>
              <a:rPr lang="sv-SE" sz="2400" dirty="0" smtClean="0"/>
              <a:t> ja </a:t>
            </a:r>
            <a:r>
              <a:rPr lang="sv-SE" sz="2400" dirty="0" err="1" smtClean="0"/>
              <a:t>sulatusprosessiin</a:t>
            </a:r>
            <a:r>
              <a:rPr lang="sv-SE" sz="2400" dirty="0" smtClean="0"/>
              <a:t> </a:t>
            </a:r>
            <a:r>
              <a:rPr lang="sv-SE" sz="2400" dirty="0" err="1" smtClean="0"/>
              <a:t>sekä</a:t>
            </a:r>
            <a:r>
              <a:rPr lang="sv-SE" sz="2400" dirty="0" smtClean="0"/>
              <a:t>  </a:t>
            </a:r>
            <a:r>
              <a:rPr lang="sv-SE" sz="2400" dirty="0" err="1" smtClean="0"/>
              <a:t>kierrätykseen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 </a:t>
            </a:r>
            <a:r>
              <a:rPr lang="sv-SE" sz="2400" dirty="0" err="1" smtClean="0"/>
              <a:t>Metalleiden</a:t>
            </a:r>
            <a:r>
              <a:rPr lang="sv-SE" sz="2400" dirty="0" smtClean="0"/>
              <a:t> </a:t>
            </a:r>
            <a:r>
              <a:rPr lang="sv-SE" sz="2400" dirty="0" err="1" smtClean="0"/>
              <a:t>kierrätyksessä</a:t>
            </a:r>
            <a:r>
              <a:rPr lang="sv-SE" sz="2400" dirty="0" smtClean="0"/>
              <a:t> Boliden on </a:t>
            </a:r>
            <a:r>
              <a:rPr lang="sv-SE" sz="2400" dirty="0" err="1" smtClean="0"/>
              <a:t>yksi</a:t>
            </a:r>
            <a:r>
              <a:rPr lang="sv-SE" sz="2400" dirty="0" smtClean="0"/>
              <a:t> </a:t>
            </a:r>
            <a:r>
              <a:rPr lang="sv-SE" sz="2400" dirty="0" err="1" smtClean="0"/>
              <a:t>mailmanjohtavia</a:t>
            </a:r>
            <a:r>
              <a:rPr lang="sv-SE" sz="2400" dirty="0" smtClean="0"/>
              <a:t> </a:t>
            </a:r>
            <a:r>
              <a:rPr lang="sv-SE" sz="2400" dirty="0" err="1" smtClean="0"/>
              <a:t>yrityksiä</a:t>
            </a:r>
            <a:r>
              <a:rPr lang="sv-SE" sz="2400" dirty="0" smtClean="0"/>
              <a:t> ja </a:t>
            </a:r>
            <a:r>
              <a:rPr lang="sv-SE" sz="2400" dirty="0" err="1" smtClean="0"/>
              <a:t>kierrätys</a:t>
            </a:r>
            <a:r>
              <a:rPr lang="sv-SE" sz="2400" dirty="0" smtClean="0"/>
              <a:t> on </a:t>
            </a:r>
            <a:r>
              <a:rPr lang="sv-SE" sz="2400" dirty="0" err="1" smtClean="0"/>
              <a:t>kasvava</a:t>
            </a:r>
            <a:r>
              <a:rPr lang="sv-SE" sz="2400" dirty="0" smtClean="0"/>
              <a:t> </a:t>
            </a:r>
            <a:r>
              <a:rPr lang="sv-SE" sz="2400" dirty="0" err="1" smtClean="0"/>
              <a:t>osuus</a:t>
            </a:r>
            <a:r>
              <a:rPr lang="sv-SE" sz="2400" dirty="0" smtClean="0"/>
              <a:t> </a:t>
            </a:r>
            <a:r>
              <a:rPr lang="sv-SE" sz="2400" dirty="0" err="1" smtClean="0"/>
              <a:t>Bolidenin</a:t>
            </a:r>
            <a:r>
              <a:rPr lang="sv-SE" sz="2400" dirty="0" smtClean="0"/>
              <a:t> </a:t>
            </a:r>
            <a:r>
              <a:rPr lang="sv-SE" sz="2400" dirty="0" err="1" smtClean="0"/>
              <a:t>toiminnasta</a:t>
            </a:r>
            <a:r>
              <a:rPr lang="sv-SE" sz="2400" dirty="0" smtClean="0"/>
              <a:t> . </a:t>
            </a:r>
            <a:r>
              <a:rPr lang="sv-SE" sz="2400" dirty="0" err="1" smtClean="0"/>
              <a:t>Päämetallit</a:t>
            </a:r>
            <a:r>
              <a:rPr lang="sv-SE" sz="2400" dirty="0" smtClean="0"/>
              <a:t> </a:t>
            </a:r>
            <a:r>
              <a:rPr lang="sv-SE" sz="2400" dirty="0" err="1" smtClean="0"/>
              <a:t>ovat</a:t>
            </a:r>
            <a:r>
              <a:rPr lang="sv-SE" sz="2400" dirty="0" smtClean="0"/>
              <a:t> </a:t>
            </a:r>
            <a:r>
              <a:rPr lang="sv-SE" sz="2400" dirty="0" err="1" smtClean="0"/>
              <a:t>sinkki</a:t>
            </a:r>
            <a:r>
              <a:rPr lang="sv-SE" sz="2400" dirty="0" smtClean="0"/>
              <a:t> ja </a:t>
            </a:r>
            <a:r>
              <a:rPr lang="sv-SE" sz="2400" dirty="0" err="1" smtClean="0"/>
              <a:t>kupari</a:t>
            </a:r>
            <a:r>
              <a:rPr lang="sv-SE" sz="2400" dirty="0" smtClean="0"/>
              <a:t>. </a:t>
            </a:r>
            <a:r>
              <a:rPr lang="sv-SE" sz="2400" dirty="0" err="1" smtClean="0"/>
              <a:t>Muut</a:t>
            </a:r>
            <a:r>
              <a:rPr lang="sv-SE" sz="2400" dirty="0" smtClean="0"/>
              <a:t> </a:t>
            </a:r>
            <a:r>
              <a:rPr lang="sv-SE" sz="2400" dirty="0" err="1" smtClean="0"/>
              <a:t>Bolidenin</a:t>
            </a:r>
            <a:r>
              <a:rPr lang="sv-SE" sz="2400" dirty="0" smtClean="0"/>
              <a:t> </a:t>
            </a:r>
            <a:r>
              <a:rPr lang="sv-SE" sz="2400" dirty="0" err="1" smtClean="0"/>
              <a:t>tuottamat</a:t>
            </a:r>
            <a:r>
              <a:rPr lang="sv-SE" sz="2400" dirty="0" smtClean="0"/>
              <a:t> </a:t>
            </a:r>
            <a:r>
              <a:rPr lang="sv-SE" sz="2400" dirty="0" err="1" smtClean="0"/>
              <a:t>metallit</a:t>
            </a:r>
            <a:r>
              <a:rPr lang="sv-SE" sz="2400" dirty="0" smtClean="0"/>
              <a:t> </a:t>
            </a:r>
            <a:r>
              <a:rPr lang="sv-SE" sz="2400" dirty="0" err="1" smtClean="0"/>
              <a:t>ovat</a:t>
            </a:r>
            <a:r>
              <a:rPr lang="sv-SE" sz="2400" dirty="0" smtClean="0"/>
              <a:t> </a:t>
            </a:r>
            <a:r>
              <a:rPr lang="sv-SE" sz="2400" dirty="0" err="1" smtClean="0"/>
              <a:t>lyyjy</a:t>
            </a:r>
            <a:r>
              <a:rPr lang="sv-SE" sz="2400" dirty="0" smtClean="0"/>
              <a:t>, </a:t>
            </a:r>
            <a:r>
              <a:rPr lang="sv-SE" sz="2400" dirty="0" err="1" smtClean="0"/>
              <a:t>kulta</a:t>
            </a:r>
            <a:r>
              <a:rPr lang="sv-SE" sz="2400" dirty="0" smtClean="0"/>
              <a:t> </a:t>
            </a:r>
            <a:r>
              <a:rPr lang="sv-SE" sz="2400" dirty="0" err="1" smtClean="0"/>
              <a:t>sekä</a:t>
            </a:r>
            <a:r>
              <a:rPr lang="sv-SE" sz="2400" dirty="0" smtClean="0"/>
              <a:t> </a:t>
            </a:r>
            <a:r>
              <a:rPr lang="sv-SE" sz="2400" dirty="0" err="1" smtClean="0"/>
              <a:t>hopea</a:t>
            </a:r>
            <a:r>
              <a:rPr lang="sv-SE" sz="2400" dirty="0" smtClean="0"/>
              <a:t>. </a:t>
            </a:r>
          </a:p>
          <a:p>
            <a:r>
              <a:rPr lang="sv-SE" sz="2400" dirty="0" err="1" smtClean="0"/>
              <a:t>Yrityksen</a:t>
            </a:r>
            <a:r>
              <a:rPr lang="sv-SE" sz="2400" dirty="0" smtClean="0"/>
              <a:t> </a:t>
            </a:r>
            <a:r>
              <a:rPr lang="sv-SE" sz="2400" dirty="0" err="1" smtClean="0"/>
              <a:t>kaksi</a:t>
            </a:r>
            <a:r>
              <a:rPr lang="sv-SE" sz="2400" dirty="0" smtClean="0"/>
              <a:t> </a:t>
            </a:r>
            <a:r>
              <a:rPr lang="sv-SE" sz="2400" dirty="0" err="1" smtClean="0"/>
              <a:t>liiketoimminnan</a:t>
            </a:r>
            <a:r>
              <a:rPr lang="sv-SE" sz="2400" dirty="0" smtClean="0"/>
              <a:t> </a:t>
            </a:r>
            <a:r>
              <a:rPr lang="sv-SE" sz="2400" dirty="0" err="1" smtClean="0"/>
              <a:t>aluetta</a:t>
            </a:r>
            <a:r>
              <a:rPr lang="sv-SE" sz="2400" dirty="0" smtClean="0"/>
              <a:t> </a:t>
            </a:r>
            <a:r>
              <a:rPr lang="sv-SE" sz="2400" dirty="0" err="1" smtClean="0"/>
              <a:t>ovat</a:t>
            </a:r>
            <a:r>
              <a:rPr lang="sv-SE" sz="2400" dirty="0" smtClean="0"/>
              <a:t>: </a:t>
            </a:r>
            <a:r>
              <a:rPr lang="sv-SE" sz="2400" dirty="0" err="1" smtClean="0"/>
              <a:t>Kaivostoiminta</a:t>
            </a:r>
            <a:r>
              <a:rPr lang="sv-SE" sz="2400" dirty="0" smtClean="0"/>
              <a:t> ja </a:t>
            </a:r>
            <a:r>
              <a:rPr lang="sv-SE" sz="2400" dirty="0" err="1" smtClean="0"/>
              <a:t>sulatustoiminta</a:t>
            </a:r>
            <a:r>
              <a:rPr lang="sv-SE" sz="2400" dirty="0" smtClean="0"/>
              <a:t>.</a:t>
            </a:r>
          </a:p>
          <a:p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Skelleftefältet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67544" y="141277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/>
              <a:t>Skelleftefältet</a:t>
            </a:r>
            <a:r>
              <a:rPr lang="sv-SE" sz="2400" dirty="0"/>
              <a:t>, </a:t>
            </a:r>
            <a:r>
              <a:rPr lang="sv-SE" sz="2400" dirty="0" smtClean="0"/>
              <a:t>on </a:t>
            </a:r>
            <a:r>
              <a:rPr lang="sv-SE" sz="2400" dirty="0" err="1" smtClean="0"/>
              <a:t>yksi</a:t>
            </a:r>
            <a:r>
              <a:rPr lang="sv-SE" sz="2400" dirty="0" smtClean="0"/>
              <a:t> </a:t>
            </a:r>
            <a:r>
              <a:rPr lang="sv-SE" sz="2400" dirty="0" err="1" smtClean="0"/>
              <a:t>maailman</a:t>
            </a:r>
            <a:r>
              <a:rPr lang="sv-SE" sz="2400" dirty="0" smtClean="0"/>
              <a:t> </a:t>
            </a:r>
            <a:r>
              <a:rPr lang="sv-SE" sz="2400" dirty="0" err="1" smtClean="0"/>
              <a:t>mineeraalirikkaimmasta</a:t>
            </a:r>
            <a:r>
              <a:rPr lang="sv-SE" sz="2400" dirty="0" smtClean="0"/>
              <a:t> </a:t>
            </a:r>
            <a:r>
              <a:rPr lang="sv-SE" sz="2400" dirty="0" err="1" smtClean="0"/>
              <a:t>alueesta</a:t>
            </a:r>
            <a:r>
              <a:rPr lang="sv-SE" sz="2400" dirty="0" smtClean="0"/>
              <a:t> </a:t>
            </a:r>
            <a:r>
              <a:rPr lang="sv-SE" sz="2400" dirty="0" err="1" smtClean="0"/>
              <a:t>jossa</a:t>
            </a:r>
            <a:r>
              <a:rPr lang="sv-SE" sz="2400" dirty="0" smtClean="0"/>
              <a:t> on </a:t>
            </a:r>
            <a:r>
              <a:rPr lang="sv-SE" sz="2400" dirty="0" err="1" smtClean="0"/>
              <a:t>erittäin</a:t>
            </a:r>
            <a:r>
              <a:rPr lang="sv-SE" sz="2400" dirty="0" smtClean="0"/>
              <a:t> </a:t>
            </a:r>
            <a:r>
              <a:rPr lang="sv-SE" sz="2400" dirty="0" err="1" smtClean="0"/>
              <a:t>hyvät</a:t>
            </a:r>
            <a:r>
              <a:rPr lang="sv-SE" sz="2400" dirty="0" smtClean="0"/>
              <a:t> </a:t>
            </a:r>
            <a:r>
              <a:rPr lang="sv-SE" sz="2400" dirty="0" err="1" smtClean="0"/>
              <a:t>kaivostoiminnan</a:t>
            </a:r>
            <a:r>
              <a:rPr lang="sv-SE" sz="2400" dirty="0" smtClean="0"/>
              <a:t> </a:t>
            </a:r>
            <a:r>
              <a:rPr lang="sv-SE" sz="2400" dirty="0" err="1" smtClean="0"/>
              <a:t>edellytykset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 </a:t>
            </a:r>
            <a:r>
              <a:rPr lang="sv-SE" sz="2400" dirty="0" err="1" smtClean="0"/>
              <a:t>Malmia</a:t>
            </a:r>
            <a:r>
              <a:rPr lang="sv-SE" sz="2400" dirty="0" smtClean="0"/>
              <a:t> on </a:t>
            </a:r>
            <a:r>
              <a:rPr lang="sv-SE" sz="2400" dirty="0" err="1" smtClean="0"/>
              <a:t>louhittu</a:t>
            </a:r>
            <a:r>
              <a:rPr lang="sv-SE" sz="2400" dirty="0" smtClean="0"/>
              <a:t> n. </a:t>
            </a:r>
            <a:r>
              <a:rPr lang="sv-SE" sz="2400" dirty="0" err="1" smtClean="0"/>
              <a:t>kolmessakymmenessa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kaivoksessa</a:t>
            </a:r>
            <a:r>
              <a:rPr lang="sv-SE" sz="2400" dirty="0" smtClean="0"/>
              <a:t>, </a:t>
            </a:r>
            <a:r>
              <a:rPr lang="sv-SE" sz="2400" dirty="0" err="1" smtClean="0"/>
              <a:t>enää</a:t>
            </a:r>
            <a:r>
              <a:rPr lang="sv-SE" sz="2400" dirty="0" smtClean="0"/>
              <a:t> on 5 </a:t>
            </a:r>
            <a:r>
              <a:rPr lang="sv-SE" sz="2400" dirty="0" err="1" smtClean="0"/>
              <a:t>kaivosta,Kristineberg</a:t>
            </a:r>
            <a:r>
              <a:rPr lang="sv-SE" sz="2400" dirty="0" smtClean="0"/>
              <a:t>, Petiknäs, Renström, </a:t>
            </a:r>
            <a:r>
              <a:rPr lang="sv-SE" sz="2400" dirty="0" err="1" smtClean="0"/>
              <a:t>Maurliden</a:t>
            </a:r>
            <a:r>
              <a:rPr lang="sv-SE" sz="2400" dirty="0" smtClean="0"/>
              <a:t> </a:t>
            </a:r>
            <a:r>
              <a:rPr lang="sv-SE" sz="2400" dirty="0" err="1" smtClean="0"/>
              <a:t>sekä</a:t>
            </a:r>
            <a:r>
              <a:rPr lang="sv-SE" sz="2400" dirty="0" smtClean="0"/>
              <a:t> Storliden  </a:t>
            </a:r>
            <a:r>
              <a:rPr lang="sv-SE" sz="2400" dirty="0" err="1" smtClean="0"/>
              <a:t>Lainejauressa</a:t>
            </a:r>
            <a:r>
              <a:rPr lang="sv-SE" sz="2400" dirty="0" smtClean="0"/>
              <a:t>. Boliden </a:t>
            </a:r>
            <a:r>
              <a:rPr lang="sv-SE" sz="2400" dirty="0" err="1" smtClean="0"/>
              <a:t>omistaa</a:t>
            </a:r>
            <a:r>
              <a:rPr lang="sv-SE" sz="2400" dirty="0" smtClean="0"/>
              <a:t> </a:t>
            </a:r>
            <a:r>
              <a:rPr lang="sv-SE" sz="2400" dirty="0" err="1" smtClean="0"/>
              <a:t>kaikki</a:t>
            </a:r>
            <a:r>
              <a:rPr lang="sv-SE" sz="2400" dirty="0" smtClean="0"/>
              <a:t> </a:t>
            </a:r>
            <a:r>
              <a:rPr lang="sv-SE" sz="2400" dirty="0" err="1" smtClean="0"/>
              <a:t>nämä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kaivokset</a:t>
            </a:r>
            <a:r>
              <a:rPr lang="sv-SE" sz="2400" dirty="0" smtClean="0"/>
              <a:t> </a:t>
            </a:r>
            <a:r>
              <a:rPr lang="sv-SE" sz="2400" dirty="0" err="1" smtClean="0"/>
              <a:t>paitsi</a:t>
            </a:r>
            <a:r>
              <a:rPr lang="sv-SE" sz="2400" dirty="0" smtClean="0"/>
              <a:t> </a:t>
            </a:r>
            <a:r>
              <a:rPr lang="sv-SE" sz="2400" dirty="0" err="1" smtClean="0"/>
              <a:t>Storlidenia</a:t>
            </a:r>
            <a:r>
              <a:rPr lang="sv-SE" sz="2400" dirty="0" smtClean="0"/>
              <a:t>, </a:t>
            </a:r>
            <a:r>
              <a:rPr lang="sv-SE" sz="2400" dirty="0" err="1" smtClean="0"/>
              <a:t>heillä</a:t>
            </a:r>
            <a:r>
              <a:rPr lang="sv-SE" sz="2400" dirty="0" smtClean="0"/>
              <a:t> on </a:t>
            </a:r>
            <a:r>
              <a:rPr lang="sv-SE" sz="2400" dirty="0" err="1" smtClean="0"/>
              <a:t>kuitenkin</a:t>
            </a:r>
            <a:r>
              <a:rPr lang="sv-SE" sz="2400" dirty="0" smtClean="0"/>
              <a:t> </a:t>
            </a:r>
            <a:r>
              <a:rPr lang="sv-SE" sz="2400" dirty="0" err="1" smtClean="0"/>
              <a:t>siitä</a:t>
            </a:r>
            <a:r>
              <a:rPr lang="sv-SE" sz="2400" dirty="0" smtClean="0"/>
              <a:t> </a:t>
            </a:r>
            <a:r>
              <a:rPr lang="sv-SE" sz="2400" dirty="0" err="1" smtClean="0"/>
              <a:t>kokonaisvastuu</a:t>
            </a:r>
            <a:endParaRPr lang="sv-SE" sz="2400" dirty="0" smtClean="0"/>
          </a:p>
          <a:p>
            <a:r>
              <a:rPr lang="sv-SE" sz="2400" dirty="0" smtClean="0"/>
              <a:t> </a:t>
            </a:r>
            <a:r>
              <a:rPr lang="sv-SE" sz="2400" dirty="0" err="1" smtClean="0"/>
              <a:t>Vuosittain</a:t>
            </a:r>
            <a:r>
              <a:rPr lang="sv-SE" sz="2400" dirty="0" smtClean="0"/>
              <a:t> </a:t>
            </a:r>
            <a:r>
              <a:rPr lang="sv-SE" sz="2400" dirty="0" err="1" smtClean="0"/>
              <a:t>louhitaan</a:t>
            </a:r>
            <a:r>
              <a:rPr lang="sv-SE" sz="2400" dirty="0" smtClean="0"/>
              <a:t> </a:t>
            </a:r>
            <a:r>
              <a:rPr lang="sv-SE" sz="2400" dirty="0" err="1" smtClean="0"/>
              <a:t>alueella</a:t>
            </a:r>
            <a:r>
              <a:rPr lang="sv-SE" sz="2400" dirty="0" smtClean="0"/>
              <a:t> n. 1,7 </a:t>
            </a:r>
            <a:r>
              <a:rPr lang="sv-SE" sz="2400" dirty="0" err="1" smtClean="0"/>
              <a:t>milj</a:t>
            </a:r>
            <a:r>
              <a:rPr lang="sv-SE" sz="2400" dirty="0" smtClean="0"/>
              <a:t> ton </a:t>
            </a:r>
            <a:r>
              <a:rPr lang="sv-SE" sz="2400" dirty="0" err="1" smtClean="0"/>
              <a:t>malmia</a:t>
            </a:r>
            <a:r>
              <a:rPr lang="sv-SE" sz="2400" dirty="0" smtClean="0"/>
              <a:t>. </a:t>
            </a:r>
            <a:r>
              <a:rPr lang="sv-SE" sz="2400" dirty="0" err="1" smtClean="0"/>
              <a:t>Kenttä</a:t>
            </a:r>
            <a:r>
              <a:rPr lang="sv-SE" sz="2400" dirty="0" smtClean="0"/>
              <a:t> </a:t>
            </a:r>
            <a:r>
              <a:rPr lang="sv-SE" sz="2400" dirty="0" err="1" smtClean="0"/>
              <a:t>sijaitsee</a:t>
            </a:r>
            <a:r>
              <a:rPr lang="sv-SE" sz="2400" dirty="0" smtClean="0"/>
              <a:t> </a:t>
            </a:r>
            <a:r>
              <a:rPr lang="sv-SE" sz="2400" dirty="0" err="1" smtClean="0"/>
              <a:t>pohjois</a:t>
            </a:r>
            <a:r>
              <a:rPr lang="sv-SE" sz="2400" dirty="0"/>
              <a:t> </a:t>
            </a:r>
            <a:r>
              <a:rPr lang="sv-SE" sz="2400" dirty="0" err="1" smtClean="0"/>
              <a:t>Västerbottenin</a:t>
            </a:r>
            <a:r>
              <a:rPr lang="sv-SE" sz="2400" dirty="0" smtClean="0"/>
              <a:t> </a:t>
            </a:r>
            <a:r>
              <a:rPr lang="sv-SE" sz="2400" dirty="0" err="1" smtClean="0"/>
              <a:t>läänissä</a:t>
            </a:r>
            <a:r>
              <a:rPr lang="sv-SE" sz="2400" dirty="0" smtClean="0"/>
              <a:t> </a:t>
            </a:r>
            <a:r>
              <a:rPr lang="sv-SE" sz="2400" dirty="0" err="1" smtClean="0"/>
              <a:t>Skellefteåsta</a:t>
            </a:r>
            <a:r>
              <a:rPr lang="sv-SE" sz="2400" dirty="0" smtClean="0"/>
              <a:t> 150-200 km </a:t>
            </a:r>
            <a:r>
              <a:rPr lang="sv-SE" sz="2400" dirty="0" err="1" smtClean="0"/>
              <a:t>Skellefteån</a:t>
            </a:r>
            <a:r>
              <a:rPr lang="sv-SE" sz="2400" dirty="0" smtClean="0"/>
              <a:t> </a:t>
            </a:r>
            <a:r>
              <a:rPr lang="sv-SE" sz="2400" dirty="0" err="1" smtClean="0"/>
              <a:t>jokea</a:t>
            </a:r>
            <a:r>
              <a:rPr lang="sv-SE" sz="2400" dirty="0" smtClean="0"/>
              <a:t> </a:t>
            </a:r>
            <a:r>
              <a:rPr lang="sv-SE" sz="2400" dirty="0" err="1" smtClean="0"/>
              <a:t>pitkin</a:t>
            </a:r>
            <a:r>
              <a:rPr lang="sv-SE" sz="2400" dirty="0" smtClean="0"/>
              <a:t> </a:t>
            </a:r>
            <a:r>
              <a:rPr lang="sv-SE" sz="2400" dirty="0" err="1" smtClean="0"/>
              <a:t>länteen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Kulta</a:t>
            </a:r>
            <a:r>
              <a:rPr lang="sv-SE" sz="2400" dirty="0" smtClean="0"/>
              <a:t> ja </a:t>
            </a:r>
            <a:r>
              <a:rPr lang="sv-SE" sz="2400" dirty="0" err="1" smtClean="0"/>
              <a:t>kupari</a:t>
            </a:r>
            <a:r>
              <a:rPr lang="sv-SE" sz="2400" dirty="0" smtClean="0"/>
              <a:t> </a:t>
            </a:r>
            <a:r>
              <a:rPr lang="sv-SE" sz="2400" dirty="0" err="1" smtClean="0"/>
              <a:t>joka</a:t>
            </a:r>
            <a:r>
              <a:rPr lang="sv-SE" sz="2400" dirty="0" smtClean="0"/>
              <a:t> </a:t>
            </a:r>
            <a:r>
              <a:rPr lang="sv-SE" sz="2400" dirty="0" err="1" smtClean="0"/>
              <a:t>rikastetaan</a:t>
            </a:r>
            <a:r>
              <a:rPr lang="sv-SE" sz="2400" dirty="0" smtClean="0"/>
              <a:t> </a:t>
            </a:r>
            <a:r>
              <a:rPr lang="sv-SE" sz="2400" dirty="0" err="1" smtClean="0"/>
              <a:t>Bolidenissa</a:t>
            </a:r>
            <a:r>
              <a:rPr lang="sv-SE" sz="2400" dirty="0" smtClean="0"/>
              <a:t> </a:t>
            </a:r>
            <a:r>
              <a:rPr lang="sv-SE" sz="2400" dirty="0" err="1" smtClean="0"/>
              <a:t>sulatetaan</a:t>
            </a:r>
            <a:r>
              <a:rPr lang="sv-SE" sz="2400" dirty="0" smtClean="0"/>
              <a:t>  </a:t>
            </a:r>
            <a:r>
              <a:rPr lang="sv-SE" sz="2400" dirty="0" err="1" smtClean="0"/>
              <a:t>Skellefteåssa</a:t>
            </a:r>
            <a:r>
              <a:rPr lang="sv-SE" sz="2400" dirty="0" smtClean="0"/>
              <a:t>, </a:t>
            </a:r>
            <a:r>
              <a:rPr lang="sv-SE" sz="2400" dirty="0" err="1" smtClean="0"/>
              <a:t>zinkki</a:t>
            </a:r>
            <a:r>
              <a:rPr lang="sv-SE" sz="2400" dirty="0" smtClean="0"/>
              <a:t> </a:t>
            </a:r>
            <a:r>
              <a:rPr lang="sv-SE" sz="2400" dirty="0" err="1" smtClean="0"/>
              <a:t>menee</a:t>
            </a:r>
            <a:r>
              <a:rPr lang="sv-SE" sz="2400" dirty="0" smtClean="0"/>
              <a:t> </a:t>
            </a:r>
            <a:r>
              <a:rPr lang="sv-SE" sz="2400" dirty="0" err="1" smtClean="0"/>
              <a:t>taas</a:t>
            </a:r>
            <a:r>
              <a:rPr lang="sv-SE" sz="2400" dirty="0" smtClean="0"/>
              <a:t> </a:t>
            </a:r>
            <a:r>
              <a:rPr lang="sv-SE" sz="2400" dirty="0" err="1" smtClean="0"/>
              <a:t>Oddaan</a:t>
            </a:r>
            <a:r>
              <a:rPr lang="sv-SE" sz="2400" dirty="0" smtClean="0"/>
              <a:t> tai </a:t>
            </a:r>
            <a:r>
              <a:rPr lang="sv-SE" sz="2400" dirty="0" err="1" smtClean="0"/>
              <a:t>Kokkolaan</a:t>
            </a:r>
            <a:r>
              <a:rPr lang="sv-SE" sz="2400" dirty="0" smtClean="0"/>
              <a:t> </a:t>
            </a:r>
            <a:r>
              <a:rPr lang="sv-SE" sz="2400" dirty="0" err="1" smtClean="0"/>
              <a:t>sulatettavaksi</a:t>
            </a:r>
            <a:r>
              <a:rPr lang="sv-SE" sz="2400" dirty="0" smtClean="0"/>
              <a:t>.</a:t>
            </a:r>
            <a:endParaRPr lang="sv-SE" sz="2400" dirty="0"/>
          </a:p>
          <a:p>
            <a:r>
              <a:rPr lang="sv-SE" sz="2400" dirty="0" smtClean="0"/>
              <a:t>.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5842992" cy="1084982"/>
          </a:xfrm>
        </p:spPr>
        <p:txBody>
          <a:bodyPr/>
          <a:lstStyle/>
          <a:p>
            <a:r>
              <a:rPr lang="sv-SE" dirty="0" smtClean="0"/>
              <a:t>Kristineberg Boliden</a:t>
            </a:r>
            <a:endParaRPr lang="sv-SE" dirty="0"/>
          </a:p>
        </p:txBody>
      </p:sp>
      <p:pic>
        <p:nvPicPr>
          <p:cNvPr id="21506" name="Picture 2" descr="http://upload.wikimedia.org/wikipedia/commons/thumb/7/76/Kristinebergsgruvan-2012-06-26.jpg/250px-Kristinebergsgruvan-2012-06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381250" cy="1590675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395536" y="198884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Kristinebergsgruvan</a:t>
            </a:r>
            <a:r>
              <a:rPr lang="sv-SE" sz="2400" dirty="0"/>
              <a:t> </a:t>
            </a:r>
            <a:r>
              <a:rPr lang="sv-SE" sz="2400" dirty="0" err="1" smtClean="0"/>
              <a:t>sijaitsee</a:t>
            </a:r>
            <a:r>
              <a:rPr lang="sv-SE" sz="2400" dirty="0" smtClean="0"/>
              <a:t> </a:t>
            </a:r>
            <a:r>
              <a:rPr lang="sv-SE" sz="2400" dirty="0" err="1" smtClean="0"/>
              <a:t>Kristiinebergissä</a:t>
            </a:r>
            <a:r>
              <a:rPr lang="sv-SE" sz="2400" dirty="0" smtClean="0"/>
              <a:t> </a:t>
            </a:r>
            <a:r>
              <a:rPr lang="sv-SE" sz="2400" dirty="0" err="1" smtClean="0"/>
              <a:t>Lyckselen</a:t>
            </a:r>
            <a:r>
              <a:rPr lang="sv-SE" sz="2400" dirty="0" smtClean="0"/>
              <a:t> </a:t>
            </a:r>
            <a:r>
              <a:rPr lang="sv-SE" sz="2400" dirty="0" err="1" smtClean="0"/>
              <a:t>kunnassa</a:t>
            </a:r>
            <a:r>
              <a:rPr lang="sv-SE" sz="2400" dirty="0" smtClean="0"/>
              <a:t> </a:t>
            </a:r>
            <a:r>
              <a:rPr lang="sv-SE" sz="2400" dirty="0" err="1" smtClean="0"/>
              <a:t>Västerbottenissa</a:t>
            </a:r>
            <a:r>
              <a:rPr lang="sv-SE" sz="2400" dirty="0" smtClean="0"/>
              <a:t>, </a:t>
            </a:r>
            <a:r>
              <a:rPr lang="sv-SE" sz="2400" dirty="0" err="1" smtClean="0"/>
              <a:t>Skellefteån</a:t>
            </a:r>
            <a:r>
              <a:rPr lang="sv-SE" sz="2400" dirty="0" smtClean="0"/>
              <a:t> </a:t>
            </a:r>
            <a:r>
              <a:rPr lang="sv-SE" sz="2400" dirty="0" err="1" smtClean="0"/>
              <a:t>länsipuolella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Se on </a:t>
            </a:r>
            <a:r>
              <a:rPr lang="sv-SE" sz="2400" dirty="0" err="1" smtClean="0"/>
              <a:t>yksi</a:t>
            </a:r>
            <a:r>
              <a:rPr lang="sv-SE" sz="2400" dirty="0" smtClean="0"/>
              <a:t> </a:t>
            </a:r>
            <a:r>
              <a:rPr lang="sv-SE" sz="2400" dirty="0" err="1" smtClean="0"/>
              <a:t>Bolidenin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kaivoksista</a:t>
            </a:r>
            <a:r>
              <a:rPr lang="sv-SE" sz="2400" dirty="0" smtClean="0"/>
              <a:t>, </a:t>
            </a:r>
            <a:r>
              <a:rPr lang="sv-SE" sz="2400" dirty="0" err="1" smtClean="0"/>
              <a:t>vanhi</a:t>
            </a:r>
            <a:r>
              <a:rPr lang="sv-SE" sz="2400" dirty="0" smtClean="0"/>
              <a:t> </a:t>
            </a:r>
            <a:r>
              <a:rPr lang="sv-SE" sz="2400" dirty="0" err="1" smtClean="0"/>
              <a:t>avattu</a:t>
            </a:r>
            <a:r>
              <a:rPr lang="sv-SE" sz="2400" dirty="0" smtClean="0"/>
              <a:t> 1940. </a:t>
            </a:r>
            <a:r>
              <a:rPr lang="sv-SE" sz="2400" dirty="0" err="1" smtClean="0"/>
              <a:t>Kaivoksessa</a:t>
            </a:r>
            <a:r>
              <a:rPr lang="sv-SE" sz="2400" dirty="0" smtClean="0"/>
              <a:t> on </a:t>
            </a:r>
            <a:r>
              <a:rPr lang="sv-SE" sz="2400" dirty="0" err="1" smtClean="0"/>
              <a:t>sinkkiä</a:t>
            </a:r>
            <a:r>
              <a:rPr lang="sv-SE" sz="2400" dirty="0" smtClean="0"/>
              <a:t>,</a:t>
            </a:r>
            <a:r>
              <a:rPr lang="sv-SE" sz="2400" dirty="0"/>
              <a:t> </a:t>
            </a:r>
            <a:r>
              <a:rPr lang="sv-SE" sz="2400" dirty="0" smtClean="0"/>
              <a:t>kuparia,</a:t>
            </a:r>
            <a:r>
              <a:rPr lang="sv-SE" sz="2400" dirty="0"/>
              <a:t> </a:t>
            </a:r>
            <a:r>
              <a:rPr lang="sv-SE" sz="2400" dirty="0" err="1" smtClean="0"/>
              <a:t>lyyjyä</a:t>
            </a:r>
            <a:r>
              <a:rPr lang="sv-SE" sz="2400" dirty="0" smtClean="0"/>
              <a:t>,</a:t>
            </a:r>
            <a:r>
              <a:rPr lang="sv-SE" sz="2400" dirty="0"/>
              <a:t> </a:t>
            </a:r>
            <a:r>
              <a:rPr lang="sv-SE" sz="2400" dirty="0" err="1" smtClean="0"/>
              <a:t>kultaa</a:t>
            </a:r>
            <a:r>
              <a:rPr lang="sv-SE" sz="2400" dirty="0" smtClean="0"/>
              <a:t> </a:t>
            </a:r>
            <a:r>
              <a:rPr lang="sv-SE" sz="2400" dirty="0" err="1" smtClean="0"/>
              <a:t>sekä</a:t>
            </a:r>
            <a:r>
              <a:rPr lang="sv-SE" sz="2400" dirty="0" smtClean="0"/>
              <a:t> </a:t>
            </a:r>
            <a:r>
              <a:rPr lang="sv-SE" sz="2400" dirty="0" err="1" smtClean="0"/>
              <a:t>hopeaa</a:t>
            </a:r>
            <a:r>
              <a:rPr lang="sv-SE" sz="2400" dirty="0" smtClean="0"/>
              <a:t>. </a:t>
            </a:r>
            <a:r>
              <a:rPr lang="sv-SE" sz="2400" dirty="0" err="1" smtClean="0"/>
              <a:t>Malmi</a:t>
            </a:r>
            <a:r>
              <a:rPr lang="sv-SE" sz="2400" dirty="0" smtClean="0"/>
              <a:t> </a:t>
            </a:r>
            <a:r>
              <a:rPr lang="sv-SE" sz="2400" dirty="0" err="1" smtClean="0"/>
              <a:t>kuljetetaan</a:t>
            </a:r>
            <a:r>
              <a:rPr lang="sv-SE" sz="2400" dirty="0" smtClean="0"/>
              <a:t> </a:t>
            </a:r>
            <a:r>
              <a:rPr lang="sv-SE" sz="2400" dirty="0" err="1" smtClean="0"/>
              <a:t>kuormaautoilla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kaivoksesta</a:t>
            </a:r>
            <a:r>
              <a:rPr lang="sv-SE" sz="2400" dirty="0" smtClean="0"/>
              <a:t>, </a:t>
            </a:r>
            <a:r>
              <a:rPr lang="sv-SE" sz="2400" dirty="0" err="1" smtClean="0"/>
              <a:t>aikaisemmin</a:t>
            </a:r>
            <a:r>
              <a:rPr lang="sv-SE" sz="2400" dirty="0" smtClean="0"/>
              <a:t>  </a:t>
            </a:r>
            <a:r>
              <a:rPr lang="sv-SE" sz="2400" dirty="0" err="1" smtClean="0"/>
              <a:t>kuljettimella</a:t>
            </a:r>
            <a:r>
              <a:rPr lang="sv-SE" sz="2400" dirty="0" smtClean="0"/>
              <a:t> </a:t>
            </a:r>
            <a:r>
              <a:rPr lang="sv-SE" sz="2400" dirty="0" err="1" smtClean="0"/>
              <a:t>Kristinebergistä-</a:t>
            </a:r>
            <a:r>
              <a:rPr lang="sv-SE" sz="2400" dirty="0" smtClean="0"/>
              <a:t> </a:t>
            </a:r>
            <a:r>
              <a:rPr lang="sv-SE" sz="2400" dirty="0" err="1" smtClean="0"/>
              <a:t>Boliideniin</a:t>
            </a:r>
            <a:r>
              <a:rPr lang="sv-SE" sz="2400" dirty="0" smtClean="0"/>
              <a:t>. Ja </a:t>
            </a:r>
            <a:r>
              <a:rPr lang="sv-SE" sz="2400" dirty="0" err="1" smtClean="0"/>
              <a:t>rautateitse</a:t>
            </a:r>
            <a:r>
              <a:rPr lang="sv-SE" sz="2400" dirty="0" smtClean="0"/>
              <a:t> </a:t>
            </a:r>
            <a:r>
              <a:rPr lang="sv-SE" sz="2400" dirty="0" err="1" smtClean="0"/>
              <a:t>Bolidenin</a:t>
            </a:r>
            <a:r>
              <a:rPr lang="sv-SE" sz="2400" dirty="0" smtClean="0"/>
              <a:t> </a:t>
            </a:r>
            <a:r>
              <a:rPr lang="sv-SE" sz="2400" dirty="0" err="1" smtClean="0"/>
              <a:t>rikastamoon</a:t>
            </a:r>
            <a:r>
              <a:rPr lang="sv-SE" sz="2400" dirty="0" smtClean="0"/>
              <a:t> </a:t>
            </a:r>
            <a:r>
              <a:rPr lang="sv-SE" sz="2400" dirty="0" err="1" smtClean="0"/>
              <a:t>Boliideniin</a:t>
            </a:r>
            <a:r>
              <a:rPr lang="sv-SE" sz="2400" dirty="0" smtClean="0"/>
              <a:t>. </a:t>
            </a:r>
            <a:r>
              <a:rPr lang="sv-SE" sz="2400" dirty="0" err="1" smtClean="0"/>
              <a:t>Josta</a:t>
            </a:r>
            <a:r>
              <a:rPr lang="sv-SE" sz="2400" dirty="0" smtClean="0"/>
              <a:t> </a:t>
            </a:r>
            <a:r>
              <a:rPr lang="sv-SE" sz="2400" dirty="0" err="1" smtClean="0"/>
              <a:t>malmi</a:t>
            </a:r>
            <a:r>
              <a:rPr lang="sv-SE" sz="2400" dirty="0" smtClean="0"/>
              <a:t> </a:t>
            </a:r>
            <a:r>
              <a:rPr lang="sv-SE" sz="2400" dirty="0" err="1" smtClean="0"/>
              <a:t>rikastettuna</a:t>
            </a:r>
            <a:r>
              <a:rPr lang="sv-SE" sz="2400" dirty="0" smtClean="0"/>
              <a:t> </a:t>
            </a:r>
            <a:r>
              <a:rPr lang="sv-SE" sz="2400" dirty="0" err="1" smtClean="0"/>
              <a:t>kuljetetaan</a:t>
            </a:r>
            <a:r>
              <a:rPr lang="sv-SE" sz="2400" dirty="0" smtClean="0"/>
              <a:t> </a:t>
            </a:r>
            <a:r>
              <a:rPr lang="sv-SE" sz="2400" dirty="0" err="1" smtClean="0"/>
              <a:t>Rönnskärsverketiin</a:t>
            </a:r>
            <a:r>
              <a:rPr lang="sv-SE" sz="2400" dirty="0" smtClean="0"/>
              <a:t> </a:t>
            </a:r>
            <a:r>
              <a:rPr lang="sv-SE" sz="2400" dirty="0" err="1" smtClean="0"/>
              <a:t>Skellefteåån</a:t>
            </a:r>
            <a:r>
              <a:rPr lang="sv-SE" sz="2400" dirty="0" smtClean="0"/>
              <a:t>. </a:t>
            </a:r>
            <a:r>
              <a:rPr lang="sv-SE" sz="2400" dirty="0" err="1" smtClean="0"/>
              <a:t>Siellä</a:t>
            </a:r>
            <a:r>
              <a:rPr lang="sv-SE" sz="2400" dirty="0" smtClean="0"/>
              <a:t> malmista </a:t>
            </a:r>
            <a:r>
              <a:rPr lang="sv-SE" sz="2400" dirty="0" err="1" smtClean="0"/>
              <a:t>saadaan</a:t>
            </a:r>
            <a:r>
              <a:rPr lang="sv-SE" sz="2400" dirty="0" smtClean="0"/>
              <a:t> </a:t>
            </a:r>
            <a:r>
              <a:rPr lang="sv-SE" sz="2400" dirty="0" err="1" smtClean="0"/>
              <a:t>sinkin</a:t>
            </a:r>
            <a:r>
              <a:rPr lang="sv-SE" sz="2400" dirty="0" smtClean="0"/>
              <a:t>, </a:t>
            </a:r>
            <a:r>
              <a:rPr lang="sv-SE" sz="2400" dirty="0" err="1" smtClean="0"/>
              <a:t>kuparin</a:t>
            </a:r>
            <a:r>
              <a:rPr lang="sv-SE" sz="2400" dirty="0" smtClean="0"/>
              <a:t> </a:t>
            </a:r>
            <a:r>
              <a:rPr lang="sv-SE" sz="2400" dirty="0" err="1" smtClean="0"/>
              <a:t>lisäksi</a:t>
            </a:r>
            <a:r>
              <a:rPr lang="sv-SE" sz="2400" dirty="0" smtClean="0"/>
              <a:t> </a:t>
            </a:r>
            <a:r>
              <a:rPr lang="sv-SE" sz="2400" dirty="0" err="1" smtClean="0"/>
              <a:t>myös</a:t>
            </a:r>
            <a:r>
              <a:rPr lang="sv-SE" sz="2400" dirty="0" smtClean="0"/>
              <a:t> </a:t>
            </a:r>
            <a:r>
              <a:rPr lang="sv-SE" sz="2400" dirty="0" err="1" smtClean="0"/>
              <a:t>kultaa</a:t>
            </a:r>
            <a:r>
              <a:rPr lang="sv-SE" sz="2400" dirty="0" smtClean="0"/>
              <a:t> ja </a:t>
            </a:r>
            <a:r>
              <a:rPr lang="sv-SE" sz="2400" dirty="0" err="1" smtClean="0"/>
              <a:t>hopeaa</a:t>
            </a:r>
            <a:r>
              <a:rPr lang="sv-SE" sz="2400" dirty="0" smtClean="0"/>
              <a:t>. Kristineberg on </a:t>
            </a:r>
            <a:r>
              <a:rPr lang="sv-SE" sz="2400" dirty="0" err="1" smtClean="0"/>
              <a:t>maanalainen</a:t>
            </a:r>
            <a:r>
              <a:rPr lang="sv-SE" sz="2400" dirty="0" smtClean="0"/>
              <a:t> </a:t>
            </a:r>
            <a:r>
              <a:rPr lang="sv-SE" sz="2400" dirty="0" err="1" smtClean="0"/>
              <a:t>kaivos</a:t>
            </a:r>
            <a:r>
              <a:rPr lang="sv-SE" sz="2400" dirty="0" smtClean="0"/>
              <a:t> </a:t>
            </a:r>
            <a:r>
              <a:rPr lang="sv-SE" sz="2400" dirty="0" err="1" smtClean="0"/>
              <a:t>jossa</a:t>
            </a:r>
            <a:r>
              <a:rPr lang="sv-SE" sz="2400" dirty="0" smtClean="0"/>
              <a:t> </a:t>
            </a:r>
            <a:r>
              <a:rPr lang="sv-SE" sz="2400" dirty="0" err="1" smtClean="0"/>
              <a:t>malmia</a:t>
            </a:r>
            <a:r>
              <a:rPr lang="sv-SE" sz="2400" dirty="0" smtClean="0"/>
              <a:t> </a:t>
            </a:r>
            <a:r>
              <a:rPr lang="sv-SE" sz="2400" dirty="0" err="1" smtClean="0"/>
              <a:t>louhitaan</a:t>
            </a:r>
            <a:r>
              <a:rPr lang="sv-SE" sz="2400" dirty="0" smtClean="0"/>
              <a:t> 1350 </a:t>
            </a:r>
            <a:r>
              <a:rPr lang="sv-SE" sz="2400" dirty="0" err="1" smtClean="0"/>
              <a:t>metrin</a:t>
            </a:r>
            <a:r>
              <a:rPr lang="sv-SE" sz="2400" dirty="0" smtClean="0"/>
              <a:t> </a:t>
            </a:r>
            <a:r>
              <a:rPr lang="sv-SE" sz="2400" dirty="0" err="1" smtClean="0"/>
              <a:t>syvyydessä</a:t>
            </a:r>
            <a:r>
              <a:rPr lang="sv-SE" sz="2000" dirty="0" smtClean="0"/>
              <a:t>. </a:t>
            </a:r>
          </a:p>
          <a:p>
            <a:r>
              <a:rPr lang="sv-SE" sz="2400" dirty="0" err="1" smtClean="0"/>
              <a:t>Työntekijöitä</a:t>
            </a:r>
            <a:r>
              <a:rPr lang="sv-SE" sz="2400" dirty="0" smtClean="0"/>
              <a:t> </a:t>
            </a:r>
            <a:r>
              <a:rPr lang="sv-SE" sz="2400" dirty="0" err="1" smtClean="0"/>
              <a:t>täällä</a:t>
            </a:r>
            <a:r>
              <a:rPr lang="sv-SE" sz="2400" dirty="0" smtClean="0"/>
              <a:t> on 240 ja </a:t>
            </a:r>
            <a:r>
              <a:rPr lang="sv-SE" sz="2400" dirty="0" err="1" smtClean="0"/>
              <a:t>urakoitsijoita</a:t>
            </a:r>
            <a:r>
              <a:rPr lang="sv-SE" sz="2400" dirty="0" smtClean="0"/>
              <a:t> 50.</a:t>
            </a:r>
          </a:p>
          <a:p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Muut</a:t>
            </a:r>
            <a:r>
              <a:rPr lang="sv-SE" dirty="0" smtClean="0"/>
              <a:t> </a:t>
            </a:r>
            <a:r>
              <a:rPr lang="sv-SE" dirty="0" err="1" smtClean="0"/>
              <a:t>Bolidenin</a:t>
            </a:r>
            <a:r>
              <a:rPr lang="sv-SE" dirty="0" smtClean="0"/>
              <a:t> </a:t>
            </a:r>
            <a:r>
              <a:rPr lang="sv-SE" dirty="0" err="1" smtClean="0"/>
              <a:t>kaivokset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67544" y="1412777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/>
              <a:t>Renströmin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kaivos</a:t>
            </a:r>
            <a:r>
              <a:rPr lang="sv-SE" sz="2400" dirty="0"/>
              <a:t> </a:t>
            </a:r>
            <a:r>
              <a:rPr lang="sv-SE" sz="2400" dirty="0" smtClean="0"/>
              <a:t> on </a:t>
            </a:r>
            <a:r>
              <a:rPr lang="sv-SE" sz="2400" dirty="0" err="1" smtClean="0"/>
              <a:t>kaivos</a:t>
            </a:r>
            <a:r>
              <a:rPr lang="sv-SE" sz="2400" dirty="0" smtClean="0"/>
              <a:t> </a:t>
            </a:r>
            <a:r>
              <a:rPr lang="sv-SE" sz="2400" dirty="0" err="1" smtClean="0"/>
              <a:t>pohjois</a:t>
            </a:r>
            <a:r>
              <a:rPr lang="sv-SE" sz="2400" dirty="0" smtClean="0"/>
              <a:t> </a:t>
            </a:r>
            <a:r>
              <a:rPr lang="sv-SE" sz="2400" dirty="0" err="1" smtClean="0"/>
              <a:t>Västerbottenissa</a:t>
            </a:r>
            <a:r>
              <a:rPr lang="sv-SE" sz="2400" dirty="0" smtClean="0"/>
              <a:t>, </a:t>
            </a:r>
            <a:r>
              <a:rPr lang="sv-SE" sz="2400" dirty="0" err="1" smtClean="0"/>
              <a:t>niin</a:t>
            </a:r>
            <a:r>
              <a:rPr lang="sv-SE" sz="2400" dirty="0" smtClean="0"/>
              <a:t> </a:t>
            </a:r>
            <a:r>
              <a:rPr lang="sv-SE" sz="2400" dirty="0" err="1" smtClean="0"/>
              <a:t>sanotussa</a:t>
            </a:r>
            <a:r>
              <a:rPr lang="sv-SE" sz="2400" dirty="0" smtClean="0"/>
              <a:t> </a:t>
            </a:r>
            <a:r>
              <a:rPr lang="sv-SE" sz="2400" dirty="0" err="1" smtClean="0"/>
              <a:t>Skellefteån</a:t>
            </a:r>
            <a:r>
              <a:rPr lang="sv-SE" sz="2400" dirty="0" smtClean="0"/>
              <a:t> </a:t>
            </a:r>
            <a:r>
              <a:rPr lang="sv-SE" sz="2400" dirty="0" err="1" smtClean="0"/>
              <a:t>kentällä</a:t>
            </a:r>
            <a:r>
              <a:rPr lang="sv-SE" sz="2400" dirty="0" smtClean="0"/>
              <a:t>. </a:t>
            </a:r>
            <a:r>
              <a:rPr lang="sv-SE" sz="2400" dirty="0" err="1" smtClean="0"/>
              <a:t>Renströmin</a:t>
            </a:r>
            <a:r>
              <a:rPr lang="sv-SE" sz="2400" dirty="0" smtClean="0"/>
              <a:t> </a:t>
            </a:r>
            <a:r>
              <a:rPr lang="sv-SE" sz="2400" dirty="0" err="1" smtClean="0"/>
              <a:t>kaivos</a:t>
            </a:r>
            <a:r>
              <a:rPr lang="sv-SE" sz="2400" dirty="0" smtClean="0"/>
              <a:t> on </a:t>
            </a:r>
            <a:r>
              <a:rPr lang="sv-SE" sz="2400" dirty="0" err="1" smtClean="0"/>
              <a:t>yksi</a:t>
            </a:r>
            <a:r>
              <a:rPr lang="sv-SE" sz="2400" dirty="0" smtClean="0"/>
              <a:t> </a:t>
            </a:r>
            <a:r>
              <a:rPr lang="sv-SE" sz="2400" dirty="0" err="1" smtClean="0"/>
              <a:t>Ruotsin</a:t>
            </a:r>
            <a:r>
              <a:rPr lang="sv-SE" sz="2400" dirty="0" smtClean="0"/>
              <a:t> </a:t>
            </a:r>
            <a:r>
              <a:rPr lang="sv-SE" sz="2400" dirty="0" err="1" smtClean="0"/>
              <a:t>rikkaimmista</a:t>
            </a:r>
            <a:r>
              <a:rPr lang="sv-SE" sz="2400" dirty="0" smtClean="0"/>
              <a:t> ja </a:t>
            </a:r>
            <a:r>
              <a:rPr lang="sv-SE" sz="2400" dirty="0" err="1" smtClean="0"/>
              <a:t>myös</a:t>
            </a:r>
            <a:r>
              <a:rPr lang="sv-SE" sz="2400" dirty="0" smtClean="0"/>
              <a:t> </a:t>
            </a:r>
            <a:r>
              <a:rPr lang="sv-SE" sz="2400" dirty="0" err="1" smtClean="0"/>
              <a:t>syvimmistä</a:t>
            </a:r>
            <a:r>
              <a:rPr lang="sv-SE" sz="2400" dirty="0" smtClean="0"/>
              <a:t>, </a:t>
            </a:r>
            <a:r>
              <a:rPr lang="sv-SE" sz="2400" dirty="0" err="1" smtClean="0"/>
              <a:t>jossa</a:t>
            </a:r>
            <a:r>
              <a:rPr lang="sv-SE" sz="2400" dirty="0" smtClean="0"/>
              <a:t> </a:t>
            </a:r>
            <a:r>
              <a:rPr lang="sv-SE" sz="2400" dirty="0" err="1" smtClean="0"/>
              <a:t>louhintaa</a:t>
            </a:r>
            <a:r>
              <a:rPr lang="sv-SE" sz="2400" dirty="0" smtClean="0"/>
              <a:t> </a:t>
            </a:r>
            <a:r>
              <a:rPr lang="sv-SE" sz="2400" dirty="0" err="1" smtClean="0"/>
              <a:t>tehdään</a:t>
            </a:r>
            <a:r>
              <a:rPr lang="sv-SE" sz="2400" dirty="0" smtClean="0"/>
              <a:t> 1240 </a:t>
            </a:r>
            <a:r>
              <a:rPr lang="sv-SE" sz="2400" dirty="0" err="1" smtClean="0"/>
              <a:t>metrin</a:t>
            </a:r>
            <a:r>
              <a:rPr lang="sv-SE" sz="2400" dirty="0" smtClean="0"/>
              <a:t> </a:t>
            </a:r>
            <a:r>
              <a:rPr lang="sv-SE" sz="2400" dirty="0" err="1" smtClean="0"/>
              <a:t>syvyydessä</a:t>
            </a:r>
            <a:r>
              <a:rPr lang="sv-SE" sz="2400" dirty="0" smtClean="0"/>
              <a:t>. Boliden Ab </a:t>
            </a:r>
            <a:r>
              <a:rPr lang="sv-SE" sz="2400" dirty="0" err="1" smtClean="0"/>
              <a:t>vastaa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kaivoksen</a:t>
            </a:r>
            <a:r>
              <a:rPr lang="sv-SE" sz="2400" dirty="0" smtClean="0"/>
              <a:t> </a:t>
            </a:r>
            <a:r>
              <a:rPr lang="sv-SE" sz="2400" dirty="0" err="1" smtClean="0"/>
              <a:t>louhinnasta</a:t>
            </a:r>
            <a:r>
              <a:rPr lang="sv-SE" sz="2400" dirty="0" smtClean="0"/>
              <a:t>. </a:t>
            </a:r>
            <a:r>
              <a:rPr lang="sv-SE" sz="2400" dirty="0" err="1" smtClean="0"/>
              <a:t>Pääasiassa</a:t>
            </a:r>
            <a:r>
              <a:rPr lang="sv-SE" sz="2400" dirty="0" smtClean="0"/>
              <a:t> </a:t>
            </a:r>
            <a:r>
              <a:rPr lang="sv-SE" sz="2400" dirty="0" err="1" smtClean="0"/>
              <a:t>louhitaan</a:t>
            </a:r>
            <a:r>
              <a:rPr lang="sv-SE" sz="2400" dirty="0" smtClean="0"/>
              <a:t> </a:t>
            </a:r>
            <a:r>
              <a:rPr lang="sv-SE" sz="2400" dirty="0" err="1" smtClean="0"/>
              <a:t>kultaa</a:t>
            </a:r>
            <a:r>
              <a:rPr lang="sv-SE" sz="2400" dirty="0" smtClean="0"/>
              <a:t>, </a:t>
            </a:r>
            <a:r>
              <a:rPr lang="sv-SE" sz="2400" dirty="0" err="1" smtClean="0"/>
              <a:t>hopeaa</a:t>
            </a:r>
            <a:r>
              <a:rPr lang="sv-SE" sz="2400" dirty="0" smtClean="0"/>
              <a:t> ja </a:t>
            </a:r>
            <a:r>
              <a:rPr lang="sv-SE" sz="2400" dirty="0" err="1" smtClean="0"/>
              <a:t>sinkkiä</a:t>
            </a:r>
            <a:r>
              <a:rPr lang="sv-SE" sz="2400" dirty="0" smtClean="0"/>
              <a:t>. 2005 </a:t>
            </a:r>
            <a:r>
              <a:rPr lang="sv-SE" sz="2400" dirty="0" err="1" smtClean="0"/>
              <a:t>louhittiin</a:t>
            </a:r>
            <a:r>
              <a:rPr lang="sv-SE" sz="2400" dirty="0" smtClean="0"/>
              <a:t> 227</a:t>
            </a:r>
            <a:r>
              <a:rPr lang="sv-SE" sz="2400" dirty="0"/>
              <a:t> 637 </a:t>
            </a:r>
            <a:r>
              <a:rPr lang="sv-SE" sz="2400" dirty="0" err="1" smtClean="0"/>
              <a:t>tonnia</a:t>
            </a:r>
            <a:r>
              <a:rPr lang="sv-SE" sz="2400" dirty="0" smtClean="0"/>
              <a:t> </a:t>
            </a:r>
            <a:r>
              <a:rPr lang="sv-SE" sz="2400" dirty="0" err="1" smtClean="0"/>
              <a:t>rikastettua</a:t>
            </a:r>
            <a:r>
              <a:rPr lang="sv-SE" sz="2400" dirty="0" smtClean="0"/>
              <a:t> </a:t>
            </a:r>
            <a:r>
              <a:rPr lang="sv-SE" sz="2400" dirty="0" err="1" smtClean="0"/>
              <a:t>malmia</a:t>
            </a:r>
            <a:r>
              <a:rPr lang="sv-SE" sz="2400" dirty="0" smtClean="0"/>
              <a:t> </a:t>
            </a:r>
            <a:r>
              <a:rPr lang="sv-SE" sz="2400" dirty="0" err="1" smtClean="0"/>
              <a:t>sekä</a:t>
            </a:r>
            <a:r>
              <a:rPr lang="sv-SE" sz="2400" dirty="0" smtClean="0"/>
              <a:t> </a:t>
            </a:r>
            <a:r>
              <a:rPr lang="sv-SE" sz="2400" dirty="0"/>
              <a:t>2006 </a:t>
            </a:r>
            <a:r>
              <a:rPr lang="sv-SE" sz="2400" dirty="0" err="1" smtClean="0"/>
              <a:t>yhtä</a:t>
            </a:r>
            <a:r>
              <a:rPr lang="sv-SE" sz="2400" dirty="0" smtClean="0"/>
              <a:t> </a:t>
            </a:r>
            <a:r>
              <a:rPr lang="sv-SE" sz="2400" dirty="0" err="1" smtClean="0"/>
              <a:t>paljon</a:t>
            </a:r>
            <a:r>
              <a:rPr lang="sv-SE" sz="2400" dirty="0" smtClean="0"/>
              <a:t>. </a:t>
            </a:r>
            <a:r>
              <a:rPr lang="sv-SE" sz="2400" dirty="0" err="1" smtClean="0"/>
              <a:t>Noin</a:t>
            </a:r>
            <a:r>
              <a:rPr lang="sv-SE" sz="2400" dirty="0" smtClean="0"/>
              <a:t> 115 </a:t>
            </a:r>
            <a:r>
              <a:rPr lang="sv-SE" sz="2400" dirty="0" err="1" smtClean="0"/>
              <a:t>henkilöä</a:t>
            </a:r>
            <a:r>
              <a:rPr lang="sv-SE" sz="2400" dirty="0" smtClean="0"/>
              <a:t> on </a:t>
            </a:r>
            <a:r>
              <a:rPr lang="sv-SE" sz="2400" dirty="0" err="1" smtClean="0"/>
              <a:t>työllistetty</a:t>
            </a:r>
            <a:r>
              <a:rPr lang="sv-SE" sz="2400" dirty="0" smtClean="0"/>
              <a:t> </a:t>
            </a:r>
            <a:r>
              <a:rPr lang="sv-SE" sz="2400" dirty="0" err="1" smtClean="0"/>
              <a:t>kaivoksessa</a:t>
            </a:r>
            <a:r>
              <a:rPr lang="sv-SE" sz="2400" dirty="0" smtClean="0"/>
              <a:t>, </a:t>
            </a:r>
            <a:r>
              <a:rPr lang="sv-SE" sz="2400" dirty="0" err="1" smtClean="0"/>
              <a:t>lisäksi</a:t>
            </a:r>
            <a:r>
              <a:rPr lang="sv-SE" sz="2400" dirty="0" smtClean="0"/>
              <a:t> </a:t>
            </a:r>
            <a:r>
              <a:rPr lang="sv-SE" sz="2400" dirty="0" err="1" smtClean="0"/>
              <a:t>täällä</a:t>
            </a:r>
            <a:r>
              <a:rPr lang="sv-SE" sz="2400" dirty="0" smtClean="0"/>
              <a:t> </a:t>
            </a:r>
            <a:r>
              <a:rPr lang="sv-SE" sz="2400" dirty="0" err="1" smtClean="0"/>
              <a:t>toimii</a:t>
            </a:r>
            <a:r>
              <a:rPr lang="sv-SE" sz="2400" dirty="0" smtClean="0"/>
              <a:t> </a:t>
            </a:r>
            <a:r>
              <a:rPr lang="sv-SE" sz="2400" dirty="0" err="1" smtClean="0"/>
              <a:t>kymmenkunta</a:t>
            </a:r>
            <a:r>
              <a:rPr lang="sv-SE" sz="2400" dirty="0" smtClean="0"/>
              <a:t> </a:t>
            </a:r>
            <a:r>
              <a:rPr lang="sv-SE" sz="2400" dirty="0" err="1" smtClean="0"/>
              <a:t>yrittäjää</a:t>
            </a:r>
            <a:r>
              <a:rPr lang="sv-SE" sz="2400" dirty="0" smtClean="0"/>
              <a:t>. </a:t>
            </a:r>
          </a:p>
          <a:p>
            <a:endParaRPr lang="sv-SE" sz="2400" dirty="0" smtClean="0"/>
          </a:p>
          <a:p>
            <a:r>
              <a:rPr lang="sv-SE" sz="2400" b="1" dirty="0" err="1" smtClean="0"/>
              <a:t>Kankberget</a:t>
            </a:r>
            <a:endParaRPr lang="sv-SE" sz="2400" b="1" dirty="0" smtClean="0"/>
          </a:p>
          <a:p>
            <a:r>
              <a:rPr lang="sv-SE" sz="2400" dirty="0" err="1" smtClean="0"/>
              <a:t>Vanha</a:t>
            </a:r>
            <a:r>
              <a:rPr lang="sv-SE" sz="2400" dirty="0" smtClean="0"/>
              <a:t> </a:t>
            </a:r>
            <a:r>
              <a:rPr lang="sv-SE" sz="2400" dirty="0" err="1" smtClean="0"/>
              <a:t>kulta</a:t>
            </a:r>
            <a:r>
              <a:rPr lang="sv-SE" sz="2400" dirty="0" smtClean="0"/>
              <a:t> ja </a:t>
            </a:r>
            <a:r>
              <a:rPr lang="sv-SE" sz="2400" dirty="0" err="1" smtClean="0"/>
              <a:t>tellurkaivos</a:t>
            </a:r>
            <a:r>
              <a:rPr lang="sv-SE" sz="2400" dirty="0" smtClean="0"/>
              <a:t> </a:t>
            </a:r>
            <a:r>
              <a:rPr lang="sv-SE" sz="2400" dirty="0" err="1" smtClean="0"/>
              <a:t>joka</a:t>
            </a:r>
            <a:r>
              <a:rPr lang="sv-SE" sz="2400" dirty="0" smtClean="0"/>
              <a:t> </a:t>
            </a:r>
            <a:r>
              <a:rPr lang="sv-SE" sz="2400" dirty="0" err="1" smtClean="0"/>
              <a:t>uudestaan</a:t>
            </a:r>
            <a:r>
              <a:rPr lang="sv-SE" sz="2400" dirty="0" smtClean="0"/>
              <a:t> </a:t>
            </a:r>
            <a:r>
              <a:rPr lang="sv-SE" sz="2400" dirty="0" err="1" smtClean="0"/>
              <a:t>avattiin</a:t>
            </a:r>
            <a:r>
              <a:rPr lang="sv-SE" sz="2400" dirty="0" smtClean="0"/>
              <a:t> 2012, </a:t>
            </a:r>
            <a:r>
              <a:rPr lang="sv-SE" sz="2400" dirty="0" err="1" smtClean="0"/>
              <a:t>kaivos</a:t>
            </a:r>
            <a:r>
              <a:rPr lang="sv-SE" sz="2400" dirty="0" smtClean="0"/>
              <a:t> on 500 m </a:t>
            </a:r>
            <a:r>
              <a:rPr lang="sv-SE" sz="2400" dirty="0" err="1" smtClean="0"/>
              <a:t>syvä</a:t>
            </a:r>
            <a:r>
              <a:rPr lang="sv-SE" sz="2400" dirty="0" smtClean="0"/>
              <a:t> ja </a:t>
            </a:r>
            <a:r>
              <a:rPr lang="sv-SE" sz="2400" dirty="0" err="1" smtClean="0"/>
              <a:t>tuotti</a:t>
            </a:r>
            <a:r>
              <a:rPr lang="sv-SE" sz="2400" dirty="0" smtClean="0"/>
              <a:t> 250 kg </a:t>
            </a:r>
            <a:r>
              <a:rPr lang="sv-SE" sz="2400" dirty="0" err="1" smtClean="0"/>
              <a:t>kultaa</a:t>
            </a:r>
            <a:r>
              <a:rPr lang="sv-SE" sz="2400" dirty="0" smtClean="0"/>
              <a:t> </a:t>
            </a:r>
            <a:r>
              <a:rPr lang="sv-SE" sz="2400" dirty="0" err="1" smtClean="0"/>
              <a:t>ensimmäisenä</a:t>
            </a:r>
            <a:r>
              <a:rPr lang="sv-SE" sz="2400" dirty="0" smtClean="0"/>
              <a:t> </a:t>
            </a:r>
            <a:r>
              <a:rPr lang="sv-SE" sz="2400" dirty="0" err="1" smtClean="0"/>
              <a:t>vuonna</a:t>
            </a:r>
            <a:r>
              <a:rPr lang="sv-SE" sz="2400" dirty="0" smtClean="0"/>
              <a:t>. </a:t>
            </a:r>
          </a:p>
          <a:p>
            <a:r>
              <a:rPr lang="sv-SE" sz="2400" dirty="0" err="1" smtClean="0"/>
              <a:t>Kankbergetissä</a:t>
            </a:r>
            <a:r>
              <a:rPr lang="sv-SE" sz="2400" dirty="0" smtClean="0"/>
              <a:t> on n. 80 </a:t>
            </a:r>
            <a:r>
              <a:rPr lang="sv-SE" sz="2400" dirty="0" err="1" smtClean="0"/>
              <a:t>työntekijää</a:t>
            </a:r>
            <a:r>
              <a:rPr lang="sv-SE" sz="2400" dirty="0" smtClean="0"/>
              <a:t> </a:t>
            </a:r>
            <a:r>
              <a:rPr lang="sv-SE" sz="2400" dirty="0" err="1" smtClean="0"/>
              <a:t>sekä</a:t>
            </a:r>
            <a:r>
              <a:rPr lang="sv-SE" sz="2400" dirty="0" smtClean="0"/>
              <a:t> </a:t>
            </a:r>
            <a:r>
              <a:rPr lang="sv-SE" sz="2400" dirty="0" err="1" smtClean="0"/>
              <a:t>lisäksi</a:t>
            </a:r>
            <a:r>
              <a:rPr lang="sv-SE" sz="2400" dirty="0" smtClean="0"/>
              <a:t> </a:t>
            </a:r>
            <a:r>
              <a:rPr lang="sv-SE" sz="2400" dirty="0" err="1" smtClean="0"/>
              <a:t>parikymmentä</a:t>
            </a:r>
            <a:r>
              <a:rPr lang="sv-SE" sz="2400" dirty="0" smtClean="0"/>
              <a:t> </a:t>
            </a:r>
            <a:r>
              <a:rPr lang="sv-SE" sz="2400" dirty="0" err="1" smtClean="0"/>
              <a:t>urakoitsijaa</a:t>
            </a:r>
            <a:r>
              <a:rPr lang="sv-SE" sz="2400" dirty="0" smtClean="0"/>
              <a:t> </a:t>
            </a:r>
            <a:r>
              <a:rPr lang="sv-SE" sz="2400" dirty="0" err="1" smtClean="0"/>
              <a:t>töissä</a:t>
            </a:r>
            <a:r>
              <a:rPr lang="sv-SE" sz="2400" dirty="0" smtClean="0"/>
              <a:t>.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Bygg-Const</a:t>
            </a:r>
            <a:r>
              <a:rPr lang="sv-SE" dirty="0" smtClean="0"/>
              <a:t> Nord Ab, Krister Jansson  </a:t>
            </a:r>
            <a:r>
              <a:rPr lang="sv-SE" sz="2200" dirty="0" err="1" smtClean="0">
                <a:hlinkClick r:id="rId2"/>
              </a:rPr>
              <a:t>www.byggconst.se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 smtClean="0"/>
              <a:t>Bor i Örnsköldsvik i Sverige sedan 1996, jobbat sedan 1991</a:t>
            </a:r>
            <a:br>
              <a:rPr lang="sv-SE" dirty="0" smtClean="0"/>
            </a:br>
            <a:r>
              <a:rPr lang="sv-SE" dirty="0" smtClean="0"/>
              <a:t>Född i Karleby i Finland 1951</a:t>
            </a:r>
          </a:p>
          <a:p>
            <a:r>
              <a:rPr lang="sv-SE" dirty="0" smtClean="0"/>
              <a:t>Gift med Lena och har 4 barn och 3 barnbarn</a:t>
            </a:r>
          </a:p>
          <a:p>
            <a:r>
              <a:rPr lang="sv-SE" dirty="0" smtClean="0"/>
              <a:t>Modersmål svenska</a:t>
            </a:r>
          </a:p>
          <a:p>
            <a:r>
              <a:rPr lang="sv-SE" dirty="0" smtClean="0"/>
              <a:t>Övriga språk finska, tyska, engelska</a:t>
            </a:r>
          </a:p>
          <a:p>
            <a:r>
              <a:rPr lang="sv-SE" dirty="0" smtClean="0"/>
              <a:t>Jobbat i byggmaterialbranschen i 38år</a:t>
            </a:r>
          </a:p>
          <a:p>
            <a:r>
              <a:rPr lang="sv-SE" dirty="0" smtClean="0"/>
              <a:t>Erfarenhet från produktion, försäljning och företagsledning</a:t>
            </a:r>
            <a:br>
              <a:rPr lang="sv-SE" dirty="0" smtClean="0"/>
            </a:br>
            <a:r>
              <a:rPr lang="sv-SE" dirty="0" smtClean="0"/>
              <a:t> i Finland, Sverige och Norge</a:t>
            </a:r>
          </a:p>
          <a:p>
            <a:r>
              <a:rPr lang="sv-SE" dirty="0" smtClean="0"/>
              <a:t>Varit ledamot i Betongelementföreningen i Finland</a:t>
            </a:r>
          </a:p>
          <a:p>
            <a:r>
              <a:rPr lang="sv-SE" dirty="0" smtClean="0"/>
              <a:t>Bred livserfarenhet, positivt tänkande och problemlösningsförmåga</a:t>
            </a:r>
          </a:p>
          <a:p>
            <a:endParaRPr lang="sv-SE" dirty="0" smtClean="0"/>
          </a:p>
          <a:p>
            <a:pPr lvl="2"/>
            <a:r>
              <a:rPr lang="sv-SE" sz="2900" b="1" dirty="0" smtClean="0"/>
              <a:t>1980-86</a:t>
            </a:r>
            <a:r>
              <a:rPr lang="sv-SE" sz="2900" dirty="0" smtClean="0"/>
              <a:t> : Verkställande dir. </a:t>
            </a:r>
            <a:r>
              <a:rPr lang="sv-SE" sz="2900" dirty="0" err="1" smtClean="0"/>
              <a:t>Kokkomentti</a:t>
            </a:r>
            <a:r>
              <a:rPr lang="sv-SE" sz="2900" dirty="0" smtClean="0"/>
              <a:t> </a:t>
            </a:r>
            <a:r>
              <a:rPr lang="sv-SE" sz="2900" dirty="0" err="1" smtClean="0"/>
              <a:t>Oy</a:t>
            </a:r>
            <a:r>
              <a:rPr lang="sv-SE" sz="2900" dirty="0" smtClean="0"/>
              <a:t> med </a:t>
            </a:r>
            <a:r>
              <a:rPr lang="sv-SE" sz="2900" dirty="0" err="1" smtClean="0"/>
              <a:t>prefabtillverkning</a:t>
            </a:r>
            <a:r>
              <a:rPr lang="sv-SE" sz="2900" dirty="0" smtClean="0"/>
              <a:t>.</a:t>
            </a:r>
          </a:p>
          <a:p>
            <a:pPr lvl="2"/>
            <a:r>
              <a:rPr lang="sv-SE" sz="2900" b="1" dirty="0" smtClean="0"/>
              <a:t>1987-93</a:t>
            </a:r>
            <a:r>
              <a:rPr lang="sv-SE" sz="2900" dirty="0" smtClean="0"/>
              <a:t> : </a:t>
            </a:r>
            <a:r>
              <a:rPr lang="sv-SE" sz="2900" dirty="0" err="1" smtClean="0"/>
              <a:t>Export-och</a:t>
            </a:r>
            <a:r>
              <a:rPr lang="sv-SE" sz="2900" dirty="0" smtClean="0"/>
              <a:t> säljchef </a:t>
            </a:r>
            <a:r>
              <a:rPr lang="sv-SE" sz="2900" dirty="0" err="1" smtClean="0"/>
              <a:t>Rajaville</a:t>
            </a:r>
            <a:r>
              <a:rPr lang="sv-SE" sz="2900" dirty="0" smtClean="0"/>
              <a:t> </a:t>
            </a:r>
            <a:r>
              <a:rPr lang="sv-SE" sz="2900" dirty="0" err="1" smtClean="0"/>
              <a:t>Oy</a:t>
            </a:r>
            <a:r>
              <a:rPr lang="sv-SE" sz="2900" dirty="0" smtClean="0"/>
              <a:t> (Partek Company)</a:t>
            </a:r>
          </a:p>
          <a:p>
            <a:pPr lvl="2"/>
            <a:r>
              <a:rPr lang="sv-SE" sz="2900" b="1" dirty="0" smtClean="0"/>
              <a:t>1993-94</a:t>
            </a:r>
            <a:r>
              <a:rPr lang="sv-SE" sz="2900" dirty="0" smtClean="0"/>
              <a:t> : Verkställande dir. </a:t>
            </a:r>
            <a:r>
              <a:rPr lang="sv-SE" sz="2900" dirty="0" err="1" smtClean="0"/>
              <a:t>Polartec</a:t>
            </a:r>
            <a:r>
              <a:rPr lang="sv-SE" sz="2900" dirty="0" smtClean="0"/>
              <a:t> AB Tillverkning av håldäck.</a:t>
            </a:r>
            <a:br>
              <a:rPr lang="sv-SE" sz="2900" dirty="0" smtClean="0"/>
            </a:br>
            <a:endParaRPr lang="sv-SE" sz="2900" dirty="0" smtClean="0"/>
          </a:p>
          <a:p>
            <a:pPr lvl="2"/>
            <a:r>
              <a:rPr lang="sv-SE" sz="2900" b="1" dirty="0" smtClean="0"/>
              <a:t>1994-00</a:t>
            </a:r>
            <a:r>
              <a:rPr lang="sv-SE" sz="2900" dirty="0" smtClean="0"/>
              <a:t> : Säljchef för Strängbetong AB Sektor Nord med ansvar för exporten till Norge.</a:t>
            </a:r>
          </a:p>
          <a:p>
            <a:pPr lvl="2"/>
            <a:r>
              <a:rPr lang="sv-SE" sz="2900" b="1" dirty="0" smtClean="0"/>
              <a:t>2000</a:t>
            </a:r>
            <a:r>
              <a:rPr lang="sv-SE" sz="2900" dirty="0" smtClean="0"/>
              <a:t> : Startade företaget </a:t>
            </a:r>
            <a:r>
              <a:rPr lang="sv-SE" sz="2900" dirty="0" err="1" smtClean="0"/>
              <a:t>Bygg-Const</a:t>
            </a:r>
            <a:r>
              <a:rPr lang="sv-SE" sz="2900" dirty="0" smtClean="0"/>
              <a:t> Nord Ab med konsultering och </a:t>
            </a:r>
            <a:r>
              <a:rPr lang="sv-SE" sz="2900" dirty="0" err="1" smtClean="0"/>
              <a:t>affärsrådgivning</a:t>
            </a:r>
            <a:r>
              <a:rPr lang="sv-SE" sz="2900" dirty="0" smtClean="0"/>
              <a:t> och ansvarade </a:t>
            </a:r>
            <a:r>
              <a:rPr lang="sv-SE" sz="2900" dirty="0" err="1" smtClean="0"/>
              <a:t>bla</a:t>
            </a:r>
            <a:r>
              <a:rPr lang="sv-SE" sz="2900" dirty="0" smtClean="0"/>
              <a:t>. för ett finskt handelskontor </a:t>
            </a:r>
            <a:r>
              <a:rPr lang="sv-SE" sz="2900" dirty="0" err="1" smtClean="0"/>
              <a:t>Finpro</a:t>
            </a:r>
            <a:r>
              <a:rPr lang="sv-SE" sz="2900" dirty="0" smtClean="0"/>
              <a:t> Hammerfest då </a:t>
            </a:r>
            <a:r>
              <a:rPr lang="sv-SE" sz="2900" dirty="0" err="1" smtClean="0"/>
              <a:t>Snöhvit</a:t>
            </a:r>
            <a:r>
              <a:rPr lang="sv-SE" sz="2900" dirty="0" smtClean="0"/>
              <a:t> projektet startade 2003-2006</a:t>
            </a:r>
          </a:p>
          <a:p>
            <a:pPr lvl="2"/>
            <a:r>
              <a:rPr lang="sv-SE" sz="2900" b="1" dirty="0" smtClean="0"/>
              <a:t>2005-2010</a:t>
            </a:r>
            <a:r>
              <a:rPr lang="sv-SE" sz="2900" dirty="0" smtClean="0"/>
              <a:t> : Projektledare på MB </a:t>
            </a:r>
            <a:r>
              <a:rPr lang="sv-SE" sz="2900" dirty="0" err="1" smtClean="0"/>
              <a:t>Enviroteknik</a:t>
            </a:r>
            <a:r>
              <a:rPr lang="sv-SE" sz="2900" dirty="0" smtClean="0"/>
              <a:t> Ab ansvarig </a:t>
            </a:r>
            <a:r>
              <a:rPr lang="sv-SE" sz="2900" dirty="0" err="1" smtClean="0"/>
              <a:t>bla</a:t>
            </a:r>
            <a:r>
              <a:rPr lang="sv-SE" sz="2900" dirty="0" smtClean="0"/>
              <a:t>. för industrisaneringen i Köpmanholmen och mottagningsanläggningar</a:t>
            </a:r>
          </a:p>
          <a:p>
            <a:endParaRPr lang="sv-SE" dirty="0"/>
          </a:p>
        </p:txBody>
      </p:sp>
      <p:pic>
        <p:nvPicPr>
          <p:cNvPr id="4" name="Picture 2" descr="C:\Documents and Settings\Administratör\Mina dokument\Bygd och stad i balans\kr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1556792"/>
            <a:ext cx="2736304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Jatko</a:t>
            </a:r>
            <a:r>
              <a:rPr lang="sv-SE" dirty="0" smtClean="0"/>
              <a:t> </a:t>
            </a:r>
            <a:r>
              <a:rPr lang="sv-SE" dirty="0" err="1" smtClean="0"/>
              <a:t>Bolidenin</a:t>
            </a:r>
            <a:r>
              <a:rPr lang="sv-SE" dirty="0" smtClean="0"/>
              <a:t> </a:t>
            </a:r>
            <a:r>
              <a:rPr lang="sv-SE" dirty="0" err="1" smtClean="0"/>
              <a:t>kaivoksiin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 err="1" smtClean="0"/>
              <a:t>Maurliden</a:t>
            </a:r>
            <a:endParaRPr lang="sv-SE" b="1" dirty="0" smtClean="0"/>
          </a:p>
          <a:p>
            <a:pPr>
              <a:buNone/>
            </a:pPr>
            <a:r>
              <a:rPr lang="sv-SE" dirty="0" smtClean="0"/>
              <a:t>    </a:t>
            </a:r>
            <a:r>
              <a:rPr lang="sv-SE" dirty="0" err="1" smtClean="0"/>
              <a:t>Kaivos</a:t>
            </a:r>
            <a:r>
              <a:rPr lang="sv-SE" dirty="0" smtClean="0"/>
              <a:t> </a:t>
            </a:r>
            <a:r>
              <a:rPr lang="sv-SE" dirty="0" err="1" smtClean="0"/>
              <a:t>avattiin</a:t>
            </a:r>
            <a:r>
              <a:rPr lang="sv-SE" dirty="0" smtClean="0"/>
              <a:t> 2000 ja on </a:t>
            </a:r>
            <a:r>
              <a:rPr lang="sv-SE" dirty="0" err="1" smtClean="0"/>
              <a:t>avolouhos</a:t>
            </a:r>
            <a:r>
              <a:rPr lang="sv-SE" dirty="0" smtClean="0"/>
              <a:t>, </a:t>
            </a:r>
            <a:r>
              <a:rPr lang="sv-SE" dirty="0" err="1" smtClean="0"/>
              <a:t>suurin</a:t>
            </a:r>
            <a:r>
              <a:rPr lang="sv-SE" dirty="0" smtClean="0"/>
              <a:t> </a:t>
            </a:r>
            <a:r>
              <a:rPr lang="sv-SE" dirty="0" err="1" smtClean="0"/>
              <a:t>syvyys</a:t>
            </a:r>
            <a:r>
              <a:rPr lang="sv-SE" dirty="0" smtClean="0"/>
              <a:t> 180 m.</a:t>
            </a:r>
          </a:p>
          <a:p>
            <a:pPr>
              <a:buNone/>
            </a:pPr>
            <a:r>
              <a:rPr lang="sv-SE" dirty="0" smtClean="0"/>
              <a:t>    </a:t>
            </a:r>
            <a:r>
              <a:rPr lang="sv-SE" dirty="0" err="1" smtClean="0"/>
              <a:t>Malmi</a:t>
            </a:r>
            <a:r>
              <a:rPr lang="sv-SE" dirty="0" smtClean="0"/>
              <a:t> </a:t>
            </a:r>
            <a:r>
              <a:rPr lang="sv-SE" dirty="0" err="1" smtClean="0"/>
              <a:t>sisältää</a:t>
            </a:r>
            <a:r>
              <a:rPr lang="sv-SE" dirty="0" smtClean="0"/>
              <a:t> </a:t>
            </a:r>
            <a:r>
              <a:rPr lang="sv-SE" dirty="0" err="1" smtClean="0"/>
              <a:t>kultaa</a:t>
            </a:r>
            <a:r>
              <a:rPr lang="sv-SE" dirty="0" smtClean="0"/>
              <a:t>, </a:t>
            </a:r>
            <a:r>
              <a:rPr lang="sv-SE" dirty="0" err="1" smtClean="0"/>
              <a:t>hopeaa</a:t>
            </a:r>
            <a:r>
              <a:rPr lang="sv-SE" dirty="0" smtClean="0"/>
              <a:t>, kuparia, </a:t>
            </a:r>
            <a:r>
              <a:rPr lang="sv-SE" dirty="0" err="1" smtClean="0"/>
              <a:t>lyyjyä</a:t>
            </a:r>
            <a:r>
              <a:rPr lang="sv-SE" dirty="0" smtClean="0"/>
              <a:t> </a:t>
            </a:r>
            <a:r>
              <a:rPr lang="sv-SE" dirty="0" err="1" smtClean="0"/>
              <a:t>sekä</a:t>
            </a:r>
            <a:r>
              <a:rPr lang="sv-SE" dirty="0" smtClean="0"/>
              <a:t> </a:t>
            </a:r>
            <a:r>
              <a:rPr lang="sv-SE" dirty="0" err="1" smtClean="0"/>
              <a:t>sinkkiä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b="1" dirty="0" err="1" smtClean="0"/>
              <a:t>Maurliden</a:t>
            </a:r>
            <a:r>
              <a:rPr lang="sv-SE" b="1" dirty="0" smtClean="0"/>
              <a:t> Östra</a:t>
            </a:r>
          </a:p>
          <a:p>
            <a:pPr>
              <a:buNone/>
            </a:pPr>
            <a:r>
              <a:rPr lang="sv-SE" dirty="0" smtClean="0"/>
              <a:t>    </a:t>
            </a:r>
            <a:r>
              <a:rPr lang="sv-SE" dirty="0" err="1" smtClean="0"/>
              <a:t>Kaivos</a:t>
            </a:r>
            <a:r>
              <a:rPr lang="sv-SE" dirty="0" smtClean="0"/>
              <a:t> on </a:t>
            </a:r>
            <a:r>
              <a:rPr lang="sv-SE" dirty="0" err="1" smtClean="0"/>
              <a:t>avolouhos</a:t>
            </a:r>
            <a:r>
              <a:rPr lang="sv-SE" dirty="0" smtClean="0"/>
              <a:t>, </a:t>
            </a:r>
            <a:r>
              <a:rPr lang="sv-SE" dirty="0" err="1" smtClean="0"/>
              <a:t>maksimisyvyys</a:t>
            </a:r>
            <a:r>
              <a:rPr lang="sv-SE" dirty="0" smtClean="0"/>
              <a:t> on 65 m</a:t>
            </a:r>
          </a:p>
          <a:p>
            <a:pPr>
              <a:buNone/>
            </a:pPr>
            <a:r>
              <a:rPr lang="sv-SE" dirty="0" smtClean="0"/>
              <a:t>    </a:t>
            </a:r>
            <a:r>
              <a:rPr lang="sv-SE" dirty="0" err="1" smtClean="0"/>
              <a:t>Toiminta</a:t>
            </a:r>
            <a:r>
              <a:rPr lang="sv-SE" dirty="0" smtClean="0"/>
              <a:t> on </a:t>
            </a:r>
            <a:r>
              <a:rPr lang="sv-SE" dirty="0" err="1" smtClean="0"/>
              <a:t>yhdistetty</a:t>
            </a:r>
            <a:r>
              <a:rPr lang="sv-SE" dirty="0" smtClean="0"/>
              <a:t> 2km:n </a:t>
            </a:r>
            <a:r>
              <a:rPr lang="sv-SE" dirty="0" err="1" smtClean="0"/>
              <a:t>päässä</a:t>
            </a:r>
            <a:r>
              <a:rPr lang="sv-SE" dirty="0" smtClean="0"/>
              <a:t> </a:t>
            </a:r>
            <a:r>
              <a:rPr lang="sv-SE" dirty="0" err="1" smtClean="0"/>
              <a:t>olevaan</a:t>
            </a:r>
            <a:r>
              <a:rPr lang="sv-SE" dirty="0" smtClean="0"/>
              <a:t> </a:t>
            </a:r>
            <a:r>
              <a:rPr lang="sv-SE" dirty="0" err="1" smtClean="0"/>
              <a:t>Maurlideniin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Rikastustoiminta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b="1" dirty="0" err="1" smtClean="0"/>
              <a:t>Bolidenin</a:t>
            </a:r>
            <a:r>
              <a:rPr lang="sv-SE" b="1" dirty="0" smtClean="0"/>
              <a:t> </a:t>
            </a:r>
            <a:r>
              <a:rPr lang="sv-SE" b="1" dirty="0" err="1" smtClean="0"/>
              <a:t>Rikastuslaitos</a:t>
            </a:r>
            <a:r>
              <a:rPr lang="sv-SE" b="1" dirty="0" smtClean="0"/>
              <a:t> Boliden</a:t>
            </a:r>
          </a:p>
          <a:p>
            <a:r>
              <a:rPr lang="sv-SE" dirty="0" err="1" smtClean="0"/>
              <a:t>Täällä</a:t>
            </a:r>
            <a:r>
              <a:rPr lang="sv-SE" dirty="0" smtClean="0"/>
              <a:t> on </a:t>
            </a:r>
            <a:r>
              <a:rPr lang="sv-SE" dirty="0" err="1" smtClean="0"/>
              <a:t>rikastettu</a:t>
            </a:r>
            <a:r>
              <a:rPr lang="sv-SE" dirty="0" smtClean="0"/>
              <a:t> </a:t>
            </a:r>
            <a:r>
              <a:rPr lang="sv-SE" dirty="0" err="1" smtClean="0"/>
              <a:t>malmia</a:t>
            </a:r>
            <a:r>
              <a:rPr lang="sv-SE" dirty="0" smtClean="0"/>
              <a:t> &gt;30 </a:t>
            </a:r>
            <a:r>
              <a:rPr lang="sv-SE" dirty="0" err="1" smtClean="0"/>
              <a:t>kaivoksesta</a:t>
            </a:r>
            <a:endParaRPr lang="sv-SE" dirty="0" smtClean="0"/>
          </a:p>
          <a:p>
            <a:r>
              <a:rPr lang="sv-SE" dirty="0" err="1" smtClean="0"/>
              <a:t>Rikastamolla</a:t>
            </a:r>
            <a:r>
              <a:rPr lang="sv-SE" dirty="0" smtClean="0"/>
              <a:t> on </a:t>
            </a:r>
            <a:r>
              <a:rPr lang="sv-SE" dirty="0" err="1" smtClean="0"/>
              <a:t>kolme</a:t>
            </a:r>
            <a:r>
              <a:rPr lang="sv-SE" dirty="0" smtClean="0"/>
              <a:t> </a:t>
            </a:r>
            <a:r>
              <a:rPr lang="sv-SE" dirty="0" err="1" smtClean="0"/>
              <a:t>osastoa</a:t>
            </a:r>
            <a:r>
              <a:rPr lang="sv-SE" dirty="0" smtClean="0"/>
              <a:t>, </a:t>
            </a:r>
            <a:r>
              <a:rPr lang="sv-SE" dirty="0" err="1" smtClean="0"/>
              <a:t>kaksi</a:t>
            </a:r>
            <a:r>
              <a:rPr lang="sv-SE" dirty="0" smtClean="0"/>
              <a:t> </a:t>
            </a:r>
            <a:r>
              <a:rPr lang="sv-SE" dirty="0" err="1" smtClean="0"/>
              <a:t>malmia</a:t>
            </a:r>
            <a:r>
              <a:rPr lang="sv-SE" dirty="0" smtClean="0"/>
              <a:t> </a:t>
            </a:r>
            <a:r>
              <a:rPr lang="sv-SE" dirty="0" err="1" smtClean="0"/>
              <a:t>varten</a:t>
            </a:r>
            <a:r>
              <a:rPr lang="sv-SE" dirty="0" smtClean="0"/>
              <a:t> ja </a:t>
            </a:r>
            <a:r>
              <a:rPr lang="sv-SE" dirty="0" err="1" smtClean="0"/>
              <a:t>yksi</a:t>
            </a:r>
            <a:r>
              <a:rPr lang="sv-SE" dirty="0" smtClean="0"/>
              <a:t> </a:t>
            </a:r>
            <a:r>
              <a:rPr lang="sv-SE" dirty="0" err="1" smtClean="0"/>
              <a:t>kuonalle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Laitosta</a:t>
            </a:r>
            <a:r>
              <a:rPr lang="sv-SE" dirty="0" smtClean="0"/>
              <a:t> on </a:t>
            </a:r>
            <a:r>
              <a:rPr lang="sv-SE" dirty="0" err="1" smtClean="0"/>
              <a:t>laajennettu</a:t>
            </a:r>
            <a:r>
              <a:rPr lang="sv-SE" dirty="0" smtClean="0"/>
              <a:t> </a:t>
            </a:r>
            <a:r>
              <a:rPr lang="sv-SE" dirty="0" err="1" smtClean="0"/>
              <a:t>useampaan</a:t>
            </a:r>
            <a:r>
              <a:rPr lang="sv-SE" dirty="0" smtClean="0"/>
              <a:t> </a:t>
            </a:r>
            <a:r>
              <a:rPr lang="sv-SE" dirty="0" err="1" smtClean="0"/>
              <a:t>otteeseen</a:t>
            </a:r>
            <a:r>
              <a:rPr lang="sv-SE" dirty="0" smtClean="0"/>
              <a:t>, </a:t>
            </a:r>
            <a:r>
              <a:rPr lang="sv-SE" dirty="0" err="1" smtClean="0"/>
              <a:t>viimeksi</a:t>
            </a:r>
            <a:r>
              <a:rPr lang="sv-SE" dirty="0" smtClean="0"/>
              <a:t> 2012 </a:t>
            </a:r>
            <a:r>
              <a:rPr lang="sv-SE" dirty="0" err="1" smtClean="0"/>
              <a:t>uudella</a:t>
            </a:r>
            <a:r>
              <a:rPr lang="sv-SE" dirty="0" smtClean="0"/>
              <a:t> </a:t>
            </a:r>
            <a:r>
              <a:rPr lang="sv-SE" dirty="0" err="1" smtClean="0"/>
              <a:t>tellurlaitoksella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Töissä</a:t>
            </a:r>
            <a:r>
              <a:rPr lang="sv-SE" dirty="0" smtClean="0"/>
              <a:t> </a:t>
            </a:r>
            <a:r>
              <a:rPr lang="sv-SE" dirty="0" err="1" smtClean="0"/>
              <a:t>täällä</a:t>
            </a:r>
            <a:r>
              <a:rPr lang="sv-SE" dirty="0" smtClean="0"/>
              <a:t> on n. 100 </a:t>
            </a:r>
            <a:r>
              <a:rPr lang="sv-SE" dirty="0" err="1" smtClean="0"/>
              <a:t>henkilöä</a:t>
            </a:r>
            <a:r>
              <a:rPr lang="sv-SE" dirty="0" smtClean="0"/>
              <a:t> </a:t>
            </a:r>
            <a:r>
              <a:rPr lang="sv-SE" dirty="0" err="1" smtClean="0"/>
              <a:t>sekä</a:t>
            </a:r>
            <a:r>
              <a:rPr lang="sv-SE" dirty="0" smtClean="0"/>
              <a:t> </a:t>
            </a:r>
            <a:r>
              <a:rPr lang="sv-SE" dirty="0" err="1" smtClean="0"/>
              <a:t>vaihteleva</a:t>
            </a:r>
            <a:r>
              <a:rPr lang="sv-SE" dirty="0" smtClean="0"/>
              <a:t> </a:t>
            </a:r>
            <a:r>
              <a:rPr lang="sv-SE" dirty="0" err="1" smtClean="0"/>
              <a:t>määrä</a:t>
            </a:r>
            <a:r>
              <a:rPr lang="sv-SE" dirty="0" smtClean="0"/>
              <a:t> </a:t>
            </a:r>
            <a:r>
              <a:rPr lang="sv-SE" dirty="0" err="1" smtClean="0"/>
              <a:t>urakoitsijoita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Rönnskärsverketin</a:t>
            </a:r>
            <a:r>
              <a:rPr lang="sv-SE" dirty="0" smtClean="0"/>
              <a:t> </a:t>
            </a:r>
            <a:r>
              <a:rPr lang="sv-SE" dirty="0" err="1" smtClean="0"/>
              <a:t>sulatto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Rönnskärsverket on </a:t>
            </a:r>
            <a:r>
              <a:rPr lang="sv-SE" dirty="0" err="1" smtClean="0"/>
              <a:t>yksi</a:t>
            </a:r>
            <a:r>
              <a:rPr lang="sv-SE" dirty="0" smtClean="0"/>
              <a:t> </a:t>
            </a:r>
            <a:r>
              <a:rPr lang="sv-SE" dirty="0" err="1" smtClean="0"/>
              <a:t>mailman</a:t>
            </a:r>
            <a:r>
              <a:rPr lang="sv-SE" dirty="0" smtClean="0"/>
              <a:t> </a:t>
            </a:r>
            <a:r>
              <a:rPr lang="sv-SE" dirty="0" err="1" smtClean="0"/>
              <a:t>tehokkaimmista</a:t>
            </a:r>
            <a:r>
              <a:rPr lang="sv-SE" dirty="0" smtClean="0"/>
              <a:t> </a:t>
            </a:r>
            <a:r>
              <a:rPr lang="sv-SE" dirty="0" err="1" smtClean="0"/>
              <a:t>sulattamoista</a:t>
            </a:r>
            <a:r>
              <a:rPr lang="sv-SE" dirty="0" smtClean="0"/>
              <a:t> ja on </a:t>
            </a:r>
            <a:r>
              <a:rPr lang="sv-SE" dirty="0" err="1" smtClean="0"/>
              <a:t>mailmanjohtava</a:t>
            </a:r>
            <a:r>
              <a:rPr lang="sv-SE" dirty="0" smtClean="0"/>
              <a:t> </a:t>
            </a:r>
            <a:r>
              <a:rPr lang="sv-SE" dirty="0" err="1" smtClean="0"/>
              <a:t>kuparin</a:t>
            </a:r>
            <a:r>
              <a:rPr lang="sv-SE" dirty="0" smtClean="0"/>
              <a:t>, </a:t>
            </a:r>
            <a:r>
              <a:rPr lang="sv-SE" dirty="0" err="1" smtClean="0"/>
              <a:t>jalometalleiden</a:t>
            </a:r>
            <a:r>
              <a:rPr lang="sv-SE" dirty="0" smtClean="0"/>
              <a:t> ja </a:t>
            </a:r>
            <a:r>
              <a:rPr lang="sv-SE" dirty="0" err="1" smtClean="0"/>
              <a:t>metalliromun</a:t>
            </a:r>
            <a:r>
              <a:rPr lang="sv-SE" dirty="0" smtClean="0"/>
              <a:t> </a:t>
            </a:r>
            <a:r>
              <a:rPr lang="sv-SE" dirty="0" err="1" smtClean="0"/>
              <a:t>kierrätyksessä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Sulattamo</a:t>
            </a:r>
            <a:r>
              <a:rPr lang="sv-SE" dirty="0" smtClean="0"/>
              <a:t> on Boliden </a:t>
            </a:r>
            <a:r>
              <a:rPr lang="sv-SE" dirty="0" err="1" smtClean="0"/>
              <a:t>AB:n</a:t>
            </a:r>
            <a:r>
              <a:rPr lang="sv-SE" dirty="0" smtClean="0"/>
              <a:t> </a:t>
            </a:r>
            <a:r>
              <a:rPr lang="sv-SE" dirty="0" err="1" smtClean="0"/>
              <a:t>suurin</a:t>
            </a:r>
            <a:r>
              <a:rPr lang="sv-SE" dirty="0" smtClean="0"/>
              <a:t> </a:t>
            </a:r>
            <a:r>
              <a:rPr lang="sv-SE" dirty="0" err="1" smtClean="0"/>
              <a:t>yksikkö</a:t>
            </a:r>
            <a:r>
              <a:rPr lang="sv-SE" dirty="0" smtClean="0"/>
              <a:t>, </a:t>
            </a:r>
            <a:r>
              <a:rPr lang="sv-SE" dirty="0" err="1" smtClean="0"/>
              <a:t>jossa</a:t>
            </a:r>
            <a:r>
              <a:rPr lang="sv-SE" dirty="0" smtClean="0"/>
              <a:t> </a:t>
            </a:r>
            <a:r>
              <a:rPr lang="sv-SE" dirty="0" err="1" smtClean="0"/>
              <a:t>kulta</a:t>
            </a:r>
            <a:r>
              <a:rPr lang="sv-SE" dirty="0" smtClean="0"/>
              <a:t> ja </a:t>
            </a:r>
            <a:r>
              <a:rPr lang="sv-SE" dirty="0" err="1" smtClean="0"/>
              <a:t>kupari</a:t>
            </a:r>
            <a:r>
              <a:rPr lang="sv-SE" dirty="0" smtClean="0"/>
              <a:t> </a:t>
            </a:r>
            <a:r>
              <a:rPr lang="sv-SE" dirty="0" err="1" smtClean="0"/>
              <a:t>sulatetaan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Norjan</a:t>
            </a:r>
            <a:r>
              <a:rPr lang="sv-SE" dirty="0" smtClean="0"/>
              <a:t> </a:t>
            </a:r>
            <a:r>
              <a:rPr lang="sv-SE" dirty="0" err="1" smtClean="0"/>
              <a:t>Oddassa</a:t>
            </a:r>
            <a:r>
              <a:rPr lang="sv-SE" dirty="0" smtClean="0"/>
              <a:t> </a:t>
            </a:r>
            <a:r>
              <a:rPr lang="sv-SE" dirty="0" err="1" smtClean="0"/>
              <a:t>sekä</a:t>
            </a:r>
            <a:r>
              <a:rPr lang="sv-SE" dirty="0" smtClean="0"/>
              <a:t> </a:t>
            </a:r>
            <a:r>
              <a:rPr lang="sv-SE" dirty="0" err="1" smtClean="0"/>
              <a:t>Kokkolassa</a:t>
            </a:r>
            <a:r>
              <a:rPr lang="sv-SE" dirty="0" smtClean="0"/>
              <a:t> </a:t>
            </a:r>
            <a:r>
              <a:rPr lang="sv-SE" dirty="0" err="1" smtClean="0"/>
              <a:t>sulatetaan</a:t>
            </a:r>
            <a:r>
              <a:rPr lang="sv-SE" dirty="0" smtClean="0"/>
              <a:t> </a:t>
            </a:r>
            <a:r>
              <a:rPr lang="sv-SE" dirty="0" err="1" smtClean="0"/>
              <a:t>sinkkitiiviste</a:t>
            </a:r>
            <a:endParaRPr lang="sv-SE" dirty="0" smtClean="0"/>
          </a:p>
          <a:p>
            <a:r>
              <a:rPr lang="sv-SE" dirty="0" err="1" smtClean="0"/>
              <a:t>Liikevaihto</a:t>
            </a:r>
            <a:r>
              <a:rPr lang="sv-SE" dirty="0" smtClean="0"/>
              <a:t> on 538 </a:t>
            </a:r>
            <a:r>
              <a:rPr lang="sv-SE" dirty="0" err="1" smtClean="0"/>
              <a:t>milj</a:t>
            </a:r>
            <a:r>
              <a:rPr lang="sv-SE" dirty="0" smtClean="0"/>
              <a:t> Sek</a:t>
            </a:r>
          </a:p>
          <a:p>
            <a:r>
              <a:rPr lang="sv-SE" dirty="0" err="1" smtClean="0"/>
              <a:t>Työntekijöitä</a:t>
            </a:r>
            <a:r>
              <a:rPr lang="sv-SE" dirty="0" smtClean="0"/>
              <a:t> on 768</a:t>
            </a:r>
          </a:p>
          <a:p>
            <a:r>
              <a:rPr lang="sv-SE" dirty="0" smtClean="0"/>
              <a:t>Boliden </a:t>
            </a:r>
            <a:r>
              <a:rPr lang="sv-SE" dirty="0" err="1" smtClean="0"/>
              <a:t>teki</a:t>
            </a:r>
            <a:r>
              <a:rPr lang="sv-SE" dirty="0" smtClean="0"/>
              <a:t> </a:t>
            </a:r>
            <a:r>
              <a:rPr lang="sv-SE" dirty="0" err="1" smtClean="0"/>
              <a:t>äsken</a:t>
            </a:r>
            <a:r>
              <a:rPr lang="sv-SE" dirty="0" smtClean="0"/>
              <a:t> 1,3 </a:t>
            </a:r>
            <a:r>
              <a:rPr lang="sv-SE" dirty="0" err="1" smtClean="0"/>
              <a:t>Miljardin</a:t>
            </a:r>
            <a:r>
              <a:rPr lang="sv-SE" dirty="0" smtClean="0"/>
              <a:t> </a:t>
            </a:r>
            <a:r>
              <a:rPr lang="sv-SE" dirty="0" err="1" smtClean="0"/>
              <a:t>investoinnin</a:t>
            </a:r>
            <a:r>
              <a:rPr lang="sv-SE" dirty="0" smtClean="0"/>
              <a:t> </a:t>
            </a:r>
            <a:r>
              <a:rPr lang="sv-SE" dirty="0" err="1" smtClean="0"/>
              <a:t>voidakseen</a:t>
            </a:r>
            <a:r>
              <a:rPr lang="sv-SE" dirty="0" smtClean="0"/>
              <a:t> </a:t>
            </a:r>
            <a:r>
              <a:rPr lang="sv-SE" dirty="0" err="1" smtClean="0"/>
              <a:t>ottaa</a:t>
            </a:r>
            <a:r>
              <a:rPr lang="sv-SE" dirty="0" smtClean="0"/>
              <a:t> </a:t>
            </a:r>
            <a:r>
              <a:rPr lang="sv-SE" dirty="0" err="1" smtClean="0"/>
              <a:t>vastaan</a:t>
            </a:r>
            <a:r>
              <a:rPr lang="sv-SE" dirty="0" smtClean="0"/>
              <a:t> 120 000 </a:t>
            </a:r>
            <a:r>
              <a:rPr lang="sv-SE" dirty="0" err="1" smtClean="0"/>
              <a:t>tonnia</a:t>
            </a:r>
            <a:r>
              <a:rPr lang="sv-SE" dirty="0" smtClean="0"/>
              <a:t> </a:t>
            </a:r>
            <a:r>
              <a:rPr lang="sv-SE" dirty="0" err="1" smtClean="0"/>
              <a:t>elektronikkaromua</a:t>
            </a:r>
            <a:r>
              <a:rPr lang="sv-SE" dirty="0" smtClean="0"/>
              <a:t> </a:t>
            </a:r>
            <a:r>
              <a:rPr lang="sv-SE" dirty="0" err="1" smtClean="0"/>
              <a:t>aikaisemmasta</a:t>
            </a:r>
            <a:r>
              <a:rPr lang="sv-SE" dirty="0" smtClean="0"/>
              <a:t> 45 000 </a:t>
            </a:r>
            <a:r>
              <a:rPr lang="sv-SE" dirty="0" err="1" smtClean="0"/>
              <a:t>tonnista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Keväällä</a:t>
            </a:r>
            <a:r>
              <a:rPr lang="sv-SE" dirty="0" smtClean="0"/>
              <a:t> 2013 </a:t>
            </a:r>
            <a:r>
              <a:rPr lang="sv-SE" dirty="0" err="1" smtClean="0"/>
              <a:t>oli</a:t>
            </a:r>
            <a:r>
              <a:rPr lang="sv-SE" dirty="0" smtClean="0"/>
              <a:t> </a:t>
            </a:r>
            <a:r>
              <a:rPr lang="sv-SE" dirty="0" err="1" smtClean="0"/>
              <a:t>seisokki</a:t>
            </a:r>
            <a:r>
              <a:rPr lang="sv-SE" dirty="0" smtClean="0"/>
              <a:t> </a:t>
            </a:r>
            <a:r>
              <a:rPr lang="sv-SE" dirty="0" err="1" smtClean="0"/>
              <a:t>jolloin</a:t>
            </a:r>
            <a:r>
              <a:rPr lang="sv-SE" dirty="0" smtClean="0"/>
              <a:t> </a:t>
            </a:r>
            <a:r>
              <a:rPr lang="sv-SE" dirty="0" err="1" smtClean="0"/>
              <a:t>tehtiin</a:t>
            </a:r>
            <a:r>
              <a:rPr lang="sv-SE" dirty="0" smtClean="0"/>
              <a:t> 25 </a:t>
            </a:r>
            <a:r>
              <a:rPr lang="sv-SE" dirty="0" err="1" smtClean="0"/>
              <a:t>vuotis</a:t>
            </a:r>
            <a:r>
              <a:rPr lang="sv-SE" dirty="0" smtClean="0"/>
              <a:t> </a:t>
            </a:r>
            <a:r>
              <a:rPr lang="sv-SE" dirty="0" err="1" smtClean="0"/>
              <a:t>tuotantoremontti</a:t>
            </a:r>
            <a:r>
              <a:rPr lang="sv-SE" dirty="0" smtClean="0"/>
              <a:t>, </a:t>
            </a:r>
            <a:r>
              <a:rPr lang="sv-SE" dirty="0" err="1" smtClean="0"/>
              <a:t>uunin</a:t>
            </a:r>
            <a:r>
              <a:rPr lang="sv-SE" dirty="0" smtClean="0"/>
              <a:t> </a:t>
            </a:r>
            <a:r>
              <a:rPr lang="sv-SE" dirty="0" err="1" smtClean="0"/>
              <a:t>muurauksia</a:t>
            </a:r>
            <a:r>
              <a:rPr lang="sv-SE" dirty="0" smtClean="0"/>
              <a:t> </a:t>
            </a:r>
            <a:r>
              <a:rPr lang="sv-SE" dirty="0" err="1" smtClean="0"/>
              <a:t>jne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Boliden </a:t>
            </a:r>
            <a:r>
              <a:rPr lang="sv-SE" dirty="0" err="1" smtClean="0"/>
              <a:t>hankintatoimi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v-SE" b="1" dirty="0" err="1" smtClean="0"/>
              <a:t>Ostot</a:t>
            </a:r>
            <a:r>
              <a:rPr lang="sv-SE" b="1" dirty="0" smtClean="0"/>
              <a:t>.</a:t>
            </a:r>
          </a:p>
          <a:p>
            <a:r>
              <a:rPr lang="sv-SE" sz="3400" dirty="0" err="1" smtClean="0"/>
              <a:t>Toimittajien</a:t>
            </a:r>
            <a:r>
              <a:rPr lang="sv-SE" sz="3400" dirty="0" smtClean="0"/>
              <a:t> valinta </a:t>
            </a:r>
            <a:r>
              <a:rPr lang="sv-SE" sz="3400" dirty="0" err="1" smtClean="0"/>
              <a:t>vaikuttaa</a:t>
            </a:r>
            <a:r>
              <a:rPr lang="sv-SE" sz="3400" dirty="0" smtClean="0"/>
              <a:t> </a:t>
            </a:r>
            <a:r>
              <a:rPr lang="sv-SE" sz="3400" dirty="0" err="1" smtClean="0"/>
              <a:t>sekä</a:t>
            </a:r>
            <a:r>
              <a:rPr lang="sv-SE" sz="3400" dirty="0" smtClean="0"/>
              <a:t> </a:t>
            </a:r>
            <a:r>
              <a:rPr lang="sv-SE" sz="3400" dirty="0" err="1" smtClean="0"/>
              <a:t>Bolidenin</a:t>
            </a:r>
            <a:r>
              <a:rPr lang="sv-SE" sz="3400" dirty="0" smtClean="0"/>
              <a:t> </a:t>
            </a:r>
            <a:r>
              <a:rPr lang="sv-SE" sz="3400" dirty="0" err="1" smtClean="0"/>
              <a:t>kannattavuuteen</a:t>
            </a:r>
            <a:r>
              <a:rPr lang="sv-SE" sz="3400" dirty="0" smtClean="0"/>
              <a:t> </a:t>
            </a:r>
            <a:r>
              <a:rPr lang="sv-SE" sz="3400" dirty="0" err="1" smtClean="0"/>
              <a:t>että</a:t>
            </a:r>
            <a:r>
              <a:rPr lang="sv-SE" sz="3400" dirty="0" smtClean="0"/>
              <a:t> </a:t>
            </a:r>
            <a:r>
              <a:rPr lang="sv-SE" sz="3400" dirty="0" err="1" smtClean="0"/>
              <a:t>toiminnan</a:t>
            </a:r>
            <a:r>
              <a:rPr lang="sv-SE" sz="3400" dirty="0" smtClean="0"/>
              <a:t> </a:t>
            </a:r>
            <a:r>
              <a:rPr lang="sv-SE" sz="3400" dirty="0" err="1" smtClean="0"/>
              <a:t>kestävyyteen</a:t>
            </a:r>
            <a:r>
              <a:rPr lang="sv-SE" sz="3400" dirty="0" smtClean="0"/>
              <a:t>. </a:t>
            </a:r>
          </a:p>
          <a:p>
            <a:r>
              <a:rPr lang="sv-SE" sz="3400" dirty="0" err="1" smtClean="0"/>
              <a:t>Bolidenenin</a:t>
            </a:r>
            <a:r>
              <a:rPr lang="sv-SE" sz="3400" dirty="0" smtClean="0"/>
              <a:t> </a:t>
            </a:r>
            <a:r>
              <a:rPr lang="sv-SE" sz="3400" dirty="0" err="1" smtClean="0"/>
              <a:t>toimittajia</a:t>
            </a:r>
            <a:r>
              <a:rPr lang="sv-SE" sz="3400" dirty="0" smtClean="0"/>
              <a:t> </a:t>
            </a:r>
            <a:r>
              <a:rPr lang="sv-SE" sz="3400" dirty="0" err="1" smtClean="0"/>
              <a:t>jaetaan</a:t>
            </a:r>
            <a:r>
              <a:rPr lang="sv-SE" sz="3400" dirty="0" smtClean="0"/>
              <a:t> </a:t>
            </a:r>
            <a:r>
              <a:rPr lang="sv-SE" sz="3400" dirty="0" err="1" smtClean="0"/>
              <a:t>kahteen</a:t>
            </a:r>
            <a:r>
              <a:rPr lang="sv-SE" sz="3400" dirty="0" smtClean="0"/>
              <a:t> </a:t>
            </a:r>
            <a:r>
              <a:rPr lang="sv-SE" sz="3400" dirty="0" err="1" smtClean="0"/>
              <a:t>ryhmään</a:t>
            </a:r>
            <a:r>
              <a:rPr lang="sv-SE" sz="3400" dirty="0" smtClean="0"/>
              <a:t>: </a:t>
            </a:r>
            <a:r>
              <a:rPr lang="sv-SE" sz="3400" dirty="0" err="1" smtClean="0"/>
              <a:t>kaivosmateriaalien</a:t>
            </a:r>
            <a:r>
              <a:rPr lang="sv-SE" sz="3400" dirty="0" smtClean="0"/>
              <a:t> </a:t>
            </a:r>
            <a:r>
              <a:rPr lang="sv-SE" sz="3400" dirty="0" err="1" smtClean="0"/>
              <a:t>sekä</a:t>
            </a:r>
            <a:r>
              <a:rPr lang="sv-SE" sz="3400" dirty="0" smtClean="0"/>
              <a:t> </a:t>
            </a:r>
            <a:r>
              <a:rPr lang="sv-SE" sz="3400" dirty="0" err="1" smtClean="0"/>
              <a:t>muiden</a:t>
            </a:r>
            <a:r>
              <a:rPr lang="sv-SE" sz="3400" dirty="0" smtClean="0"/>
              <a:t>  </a:t>
            </a:r>
            <a:r>
              <a:rPr lang="sv-SE" sz="3400" dirty="0" err="1" smtClean="0"/>
              <a:t>raaka-aineiden</a:t>
            </a:r>
            <a:r>
              <a:rPr lang="sv-SE" sz="3400" dirty="0" smtClean="0"/>
              <a:t> </a:t>
            </a:r>
            <a:r>
              <a:rPr lang="sv-SE" sz="3400" dirty="0" err="1" smtClean="0"/>
              <a:t>toimittajiin</a:t>
            </a:r>
            <a:r>
              <a:rPr lang="sv-SE" sz="3400" dirty="0" smtClean="0"/>
              <a:t> </a:t>
            </a:r>
            <a:r>
              <a:rPr lang="sv-SE" sz="3400" dirty="0" err="1" smtClean="0"/>
              <a:t>sekä</a:t>
            </a:r>
            <a:r>
              <a:rPr lang="sv-SE" sz="3400" dirty="0" smtClean="0"/>
              <a:t> </a:t>
            </a:r>
            <a:r>
              <a:rPr lang="sv-SE" sz="3400" dirty="0" err="1" smtClean="0"/>
              <a:t>palveluiden</a:t>
            </a:r>
            <a:r>
              <a:rPr lang="sv-SE" sz="3400" dirty="0" smtClean="0"/>
              <a:t>, </a:t>
            </a:r>
            <a:r>
              <a:rPr lang="sv-SE" sz="3400" dirty="0" err="1" smtClean="0"/>
              <a:t>muiden</a:t>
            </a:r>
            <a:r>
              <a:rPr lang="sv-SE" sz="3400" dirty="0" smtClean="0"/>
              <a:t> </a:t>
            </a:r>
            <a:r>
              <a:rPr lang="sv-SE" sz="3400" dirty="0" err="1" smtClean="0"/>
              <a:t>materiaalien</a:t>
            </a:r>
            <a:r>
              <a:rPr lang="sv-SE" sz="3400" dirty="0" smtClean="0"/>
              <a:t> </a:t>
            </a:r>
            <a:r>
              <a:rPr lang="sv-SE" sz="3400" dirty="0" err="1" smtClean="0"/>
              <a:t>sekä</a:t>
            </a:r>
            <a:r>
              <a:rPr lang="sv-SE" sz="3400" dirty="0" smtClean="0"/>
              <a:t> </a:t>
            </a:r>
            <a:r>
              <a:rPr lang="sv-SE" sz="3400" dirty="0" err="1" smtClean="0"/>
              <a:t>logistiikan</a:t>
            </a:r>
            <a:r>
              <a:rPr lang="sv-SE" sz="3400" dirty="0" smtClean="0"/>
              <a:t> </a:t>
            </a:r>
            <a:r>
              <a:rPr lang="sv-SE" sz="3400" dirty="0" err="1" smtClean="0"/>
              <a:t>toimittajiin</a:t>
            </a:r>
            <a:r>
              <a:rPr lang="sv-SE" sz="3400" dirty="0" smtClean="0"/>
              <a:t>.</a:t>
            </a:r>
          </a:p>
          <a:p>
            <a:r>
              <a:rPr lang="sv-SE" sz="3400" dirty="0" smtClean="0"/>
              <a:t>Metalleja </a:t>
            </a:r>
            <a:r>
              <a:rPr lang="sv-SE" sz="3400" dirty="0" err="1" smtClean="0"/>
              <a:t>ostavat</a:t>
            </a:r>
            <a:r>
              <a:rPr lang="sv-SE" sz="3400" dirty="0" smtClean="0"/>
              <a:t> n. </a:t>
            </a:r>
            <a:r>
              <a:rPr lang="sv-SE" sz="3400" dirty="0" err="1" smtClean="0"/>
              <a:t>kahdeltakymmeneltä</a:t>
            </a:r>
            <a:r>
              <a:rPr lang="sv-SE" sz="3400" dirty="0" smtClean="0"/>
              <a:t> </a:t>
            </a:r>
            <a:r>
              <a:rPr lang="sv-SE" sz="3400" dirty="0" err="1" smtClean="0"/>
              <a:t>toimittajalta</a:t>
            </a:r>
            <a:r>
              <a:rPr lang="sv-SE" sz="3400" dirty="0" smtClean="0"/>
              <a:t>, </a:t>
            </a:r>
            <a:r>
              <a:rPr lang="sv-SE" sz="3400" dirty="0" err="1" smtClean="0"/>
              <a:t>omien</a:t>
            </a:r>
            <a:r>
              <a:rPr lang="sv-SE" sz="3400" dirty="0" smtClean="0"/>
              <a:t> </a:t>
            </a:r>
            <a:r>
              <a:rPr lang="sv-SE" sz="3400" dirty="0" err="1" smtClean="0"/>
              <a:t>kaivosten</a:t>
            </a:r>
            <a:r>
              <a:rPr lang="sv-SE" sz="3400" dirty="0" smtClean="0"/>
              <a:t> </a:t>
            </a:r>
            <a:r>
              <a:rPr lang="sv-SE" sz="3400" dirty="0" err="1" smtClean="0"/>
              <a:t>lisäksi</a:t>
            </a:r>
            <a:r>
              <a:rPr lang="sv-SE" sz="3400" dirty="0" smtClean="0"/>
              <a:t>. </a:t>
            </a:r>
            <a:r>
              <a:rPr lang="sv-SE" sz="3400" dirty="0" err="1" smtClean="0"/>
              <a:t>Elektroniikka-</a:t>
            </a:r>
            <a:r>
              <a:rPr lang="sv-SE" sz="3400" dirty="0" smtClean="0"/>
              <a:t> ja </a:t>
            </a:r>
            <a:r>
              <a:rPr lang="sv-SE" sz="3400" dirty="0" err="1" smtClean="0"/>
              <a:t>metalliromun</a:t>
            </a:r>
            <a:r>
              <a:rPr lang="sv-SE" sz="3400" dirty="0" smtClean="0"/>
              <a:t> </a:t>
            </a:r>
            <a:r>
              <a:rPr lang="sv-SE" sz="3400" dirty="0" err="1" smtClean="0"/>
              <a:t>sekä</a:t>
            </a:r>
            <a:r>
              <a:rPr lang="sv-SE" sz="3400" dirty="0" smtClean="0"/>
              <a:t> </a:t>
            </a:r>
            <a:r>
              <a:rPr lang="sv-SE" sz="3400" dirty="0" err="1" smtClean="0"/>
              <a:t>muiden</a:t>
            </a:r>
            <a:r>
              <a:rPr lang="sv-SE" sz="3400" dirty="0" smtClean="0"/>
              <a:t> </a:t>
            </a:r>
            <a:r>
              <a:rPr lang="sv-SE" sz="3400" dirty="0" err="1" smtClean="0"/>
              <a:t>sekundääri</a:t>
            </a:r>
            <a:r>
              <a:rPr lang="sv-SE" sz="3400" dirty="0" smtClean="0"/>
              <a:t> </a:t>
            </a:r>
            <a:r>
              <a:rPr lang="sv-SE" sz="3400" dirty="0" err="1" smtClean="0"/>
              <a:t>raakaineiden</a:t>
            </a:r>
            <a:r>
              <a:rPr lang="sv-SE" sz="3400" dirty="0" smtClean="0"/>
              <a:t> </a:t>
            </a:r>
            <a:r>
              <a:rPr lang="sv-SE" sz="3400" dirty="0" err="1" smtClean="0"/>
              <a:t>osalta</a:t>
            </a:r>
            <a:r>
              <a:rPr lang="sv-SE" sz="3400" dirty="0" smtClean="0"/>
              <a:t> on </a:t>
            </a:r>
            <a:r>
              <a:rPr lang="sv-SE" sz="3400" dirty="0" err="1" smtClean="0"/>
              <a:t>satakunta</a:t>
            </a:r>
            <a:r>
              <a:rPr lang="sv-SE" sz="3400" dirty="0" smtClean="0"/>
              <a:t> </a:t>
            </a:r>
            <a:r>
              <a:rPr lang="sv-SE" sz="3400" dirty="0" err="1" smtClean="0"/>
              <a:t>toimittajaa</a:t>
            </a:r>
            <a:r>
              <a:rPr lang="sv-SE" sz="3400" dirty="0" smtClean="0"/>
              <a:t>. </a:t>
            </a:r>
            <a:r>
              <a:rPr lang="sv-SE" sz="3400" dirty="0" err="1" smtClean="0"/>
              <a:t>Kokonaistoimittajien</a:t>
            </a:r>
            <a:r>
              <a:rPr lang="sv-SE" sz="3400" dirty="0" smtClean="0"/>
              <a:t>  </a:t>
            </a:r>
            <a:r>
              <a:rPr lang="sv-SE" sz="3400" dirty="0" err="1" smtClean="0"/>
              <a:t>määrä</a:t>
            </a:r>
            <a:r>
              <a:rPr lang="sv-SE" sz="3400" dirty="0" smtClean="0"/>
              <a:t> on n. 6 800. </a:t>
            </a:r>
            <a:r>
              <a:rPr lang="sv-SE" sz="3400" dirty="0" err="1" smtClean="0"/>
              <a:t>Noin</a:t>
            </a:r>
            <a:r>
              <a:rPr lang="sv-SE" sz="3400" dirty="0" smtClean="0"/>
              <a:t> 200 </a:t>
            </a:r>
            <a:r>
              <a:rPr lang="sv-SE" sz="3400" dirty="0" err="1" smtClean="0"/>
              <a:t>toimittajaa</a:t>
            </a:r>
            <a:r>
              <a:rPr lang="sv-SE" sz="3400" dirty="0" smtClean="0"/>
              <a:t> </a:t>
            </a:r>
            <a:r>
              <a:rPr lang="sv-SE" sz="3400" dirty="0" err="1" smtClean="0"/>
              <a:t>vastaa</a:t>
            </a:r>
            <a:r>
              <a:rPr lang="sv-SE" sz="3400" dirty="0" smtClean="0"/>
              <a:t> </a:t>
            </a:r>
            <a:r>
              <a:rPr lang="sv-SE" sz="3400" dirty="0" err="1" smtClean="0"/>
              <a:t>ostojen</a:t>
            </a:r>
            <a:r>
              <a:rPr lang="sv-SE" sz="3400" dirty="0" smtClean="0"/>
              <a:t> </a:t>
            </a:r>
            <a:r>
              <a:rPr lang="sv-SE" sz="3400" dirty="0" err="1" smtClean="0"/>
              <a:t>valtaosasta</a:t>
            </a:r>
            <a:r>
              <a:rPr lang="sv-SE" sz="3400" dirty="0" smtClean="0"/>
              <a:t> . 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Bolidenin</a:t>
            </a:r>
            <a:r>
              <a:rPr lang="sv-SE" dirty="0" smtClean="0"/>
              <a:t> </a:t>
            </a:r>
            <a:r>
              <a:rPr lang="sv-SE" dirty="0" err="1" smtClean="0"/>
              <a:t>yhteystiedot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Anders </a:t>
            </a:r>
            <a:r>
              <a:rPr lang="sv-SE" dirty="0" err="1" smtClean="0"/>
              <a:t>Lindgren</a:t>
            </a:r>
            <a:r>
              <a:rPr lang="sv-SE" b="1" dirty="0" err="1" smtClean="0"/>
              <a:t>Titel</a:t>
            </a:r>
            <a:r>
              <a:rPr lang="sv-SE" b="1" dirty="0" smtClean="0"/>
              <a:t>:</a:t>
            </a:r>
            <a:r>
              <a:rPr lang="sv-SE" dirty="0" smtClean="0"/>
              <a:t> </a:t>
            </a:r>
            <a:r>
              <a:rPr lang="sv-SE" dirty="0" err="1" smtClean="0"/>
              <a:t>Procurement</a:t>
            </a:r>
            <a:r>
              <a:rPr lang="sv-SE" dirty="0" smtClean="0"/>
              <a:t> Manager – </a:t>
            </a:r>
            <a:r>
              <a:rPr lang="sv-SE" dirty="0" err="1" smtClean="0"/>
              <a:t>Aitik</a:t>
            </a:r>
            <a:r>
              <a:rPr lang="sv-SE" dirty="0" smtClean="0"/>
              <a:t>, Boliden Area, Rönnskär and </a:t>
            </a:r>
            <a:r>
              <a:rPr lang="sv-SE" dirty="0" err="1" smtClean="0"/>
              <a:t>Garpenberg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Plats:</a:t>
            </a:r>
            <a:r>
              <a:rPr lang="sv-SE" dirty="0" smtClean="0"/>
              <a:t> Boliden</a:t>
            </a:r>
            <a:br>
              <a:rPr lang="sv-SE" dirty="0" smtClean="0"/>
            </a:br>
            <a:r>
              <a:rPr lang="sv-SE" b="1" dirty="0" smtClean="0"/>
              <a:t>Telefon:</a:t>
            </a:r>
            <a:r>
              <a:rPr lang="sv-SE" dirty="0" smtClean="0"/>
              <a:t> +46 910 77 4376</a:t>
            </a:r>
            <a:br>
              <a:rPr lang="sv-SE" dirty="0" smtClean="0"/>
            </a:br>
            <a:r>
              <a:rPr lang="sv-SE" b="1" dirty="0" err="1" smtClean="0"/>
              <a:t>Epost</a:t>
            </a:r>
            <a:r>
              <a:rPr lang="sv-SE" b="1" dirty="0" smtClean="0"/>
              <a:t>:</a:t>
            </a:r>
            <a:r>
              <a:rPr lang="sv-SE" dirty="0" smtClean="0"/>
              <a:t> </a:t>
            </a:r>
            <a:r>
              <a:rPr lang="sv-SE" b="1" dirty="0" err="1" smtClean="0">
                <a:hlinkClick r:id="rId2"/>
              </a:rPr>
              <a:t>anders.lindgren@boliden.com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Jan-Stefan </a:t>
            </a:r>
            <a:r>
              <a:rPr lang="sv-SE" dirty="0" err="1" smtClean="0"/>
              <a:t>Nilsson</a:t>
            </a:r>
            <a:r>
              <a:rPr lang="sv-SE" b="1" dirty="0" err="1" smtClean="0"/>
              <a:t>Titel</a:t>
            </a:r>
            <a:r>
              <a:rPr lang="sv-SE" b="1" dirty="0" smtClean="0"/>
              <a:t>:</a:t>
            </a:r>
            <a:r>
              <a:rPr lang="sv-SE" dirty="0" smtClean="0"/>
              <a:t> </a:t>
            </a:r>
            <a:r>
              <a:rPr lang="sv-SE" dirty="0" err="1" smtClean="0"/>
              <a:t>Procurement</a:t>
            </a:r>
            <a:r>
              <a:rPr lang="sv-SE" dirty="0" smtClean="0"/>
              <a:t> Manager</a:t>
            </a:r>
            <a:br>
              <a:rPr lang="sv-SE" dirty="0" smtClean="0"/>
            </a:br>
            <a:r>
              <a:rPr lang="sv-SE" b="1" dirty="0" smtClean="0"/>
              <a:t>Plats:</a:t>
            </a:r>
            <a:r>
              <a:rPr lang="sv-SE" dirty="0" smtClean="0"/>
              <a:t> </a:t>
            </a:r>
            <a:r>
              <a:rPr lang="sv-SE" dirty="0" err="1" smtClean="0"/>
              <a:t>Bergsöe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Telefon:</a:t>
            </a:r>
            <a:r>
              <a:rPr lang="sv-SE" dirty="0" smtClean="0"/>
              <a:t> +46 418 5 7241</a:t>
            </a:r>
            <a:br>
              <a:rPr lang="sv-SE" dirty="0" smtClean="0"/>
            </a:br>
            <a:r>
              <a:rPr lang="sv-SE" b="1" dirty="0" err="1" smtClean="0"/>
              <a:t>Epost</a:t>
            </a:r>
            <a:r>
              <a:rPr lang="sv-SE" b="1" dirty="0" smtClean="0"/>
              <a:t>:</a:t>
            </a:r>
            <a:r>
              <a:rPr lang="sv-SE" dirty="0" smtClean="0"/>
              <a:t> </a:t>
            </a:r>
            <a:r>
              <a:rPr lang="sv-SE" b="1" dirty="0" err="1" smtClean="0">
                <a:hlinkClick r:id="rId3"/>
              </a:rPr>
              <a:t>jan-stefan.nilsson@boliden.com</a:t>
            </a:r>
            <a:endParaRPr lang="sv-SE" b="1" dirty="0" smtClean="0"/>
          </a:p>
          <a:p>
            <a:pPr>
              <a:buNone/>
            </a:pPr>
            <a:endParaRPr lang="sv-SE" dirty="0" smtClean="0"/>
          </a:p>
          <a:p>
            <a:r>
              <a:rPr lang="sv-SE" dirty="0" smtClean="0">
                <a:hlinkClick r:id="rId4"/>
              </a:rPr>
              <a:t>http://www.boliden.com/sv/Verksamheter/Market/INKOP</a:t>
            </a:r>
            <a:endParaRPr lang="sv-SE" dirty="0" smtClean="0"/>
          </a:p>
          <a:p>
            <a:r>
              <a:rPr lang="sv-SE" dirty="0" smtClean="0"/>
              <a:t>Boliden Hr chef </a:t>
            </a:r>
            <a:r>
              <a:rPr lang="sv-SE" dirty="0" err="1" smtClean="0">
                <a:hlinkClick r:id="rId5"/>
              </a:rPr>
              <a:t>lena.drugge@boliden.com</a:t>
            </a:r>
            <a:r>
              <a:rPr lang="sv-SE" dirty="0" smtClean="0"/>
              <a:t> +46 910 705609</a:t>
            </a:r>
          </a:p>
          <a:p>
            <a:r>
              <a:rPr lang="sv-SE" dirty="0" smtClean="0"/>
              <a:t>Boliden Rönnskärsverken Skellefteå </a:t>
            </a:r>
            <a:r>
              <a:rPr lang="sv-SE" dirty="0" err="1" smtClean="0">
                <a:hlinkClick r:id="rId6"/>
              </a:rPr>
              <a:t>ann.lundholm@boliden.com</a:t>
            </a:r>
            <a:r>
              <a:rPr lang="sv-SE" dirty="0" smtClean="0"/>
              <a:t> </a:t>
            </a:r>
          </a:p>
          <a:p>
            <a:r>
              <a:rPr lang="sv-SE" dirty="0" smtClean="0"/>
              <a:t>Boliden </a:t>
            </a:r>
            <a:r>
              <a:rPr lang="sv-SE" dirty="0" err="1" smtClean="0"/>
              <a:t>kaivokset</a:t>
            </a:r>
            <a:r>
              <a:rPr lang="sv-SE" dirty="0" smtClean="0"/>
              <a:t> puh +46 910 774000 </a:t>
            </a:r>
            <a:r>
              <a:rPr lang="sv-SE" dirty="0" err="1" smtClean="0">
                <a:hlinkClick r:id="rId7"/>
              </a:rPr>
              <a:t>mats.pettersson@boliden.com</a:t>
            </a:r>
            <a:r>
              <a:rPr lang="sv-SE" dirty="0" smtClean="0"/>
              <a:t> 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ELGIN MINING INC.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9952" y="6080444"/>
            <a:ext cx="454684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v-SE" sz="1800" dirty="0" smtClean="0"/>
          </a:p>
        </p:txBody>
      </p:sp>
      <p:sp>
        <p:nvSpPr>
          <p:cNvPr id="4" name="Rektangel 3"/>
          <p:cNvSpPr/>
          <p:nvPr/>
        </p:nvSpPr>
        <p:spPr>
          <a:xfrm>
            <a:off x="683568" y="1196752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 smtClean="0"/>
              <a:t>Björkdalenin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kaivos</a:t>
            </a:r>
            <a:r>
              <a:rPr lang="sv-SE" sz="2400" b="1" dirty="0" smtClean="0"/>
              <a:t> </a:t>
            </a:r>
            <a:r>
              <a:rPr lang="sv-SE" sz="2400" dirty="0" smtClean="0"/>
              <a:t>on </a:t>
            </a:r>
            <a:r>
              <a:rPr lang="sv-SE" sz="2400" dirty="0" err="1" smtClean="0"/>
              <a:t>pohjois</a:t>
            </a:r>
            <a:r>
              <a:rPr lang="sv-SE" sz="2400" dirty="0" smtClean="0"/>
              <a:t> </a:t>
            </a:r>
            <a:r>
              <a:rPr lang="sv-SE" sz="2400" dirty="0" err="1" smtClean="0"/>
              <a:t>Euroopan</a:t>
            </a:r>
            <a:r>
              <a:rPr lang="sv-SE" sz="2400" dirty="0" smtClean="0"/>
              <a:t> </a:t>
            </a:r>
            <a:r>
              <a:rPr lang="sv-SE" sz="2400" dirty="0" err="1" smtClean="0"/>
              <a:t>suurin</a:t>
            </a:r>
            <a:r>
              <a:rPr lang="sv-SE" sz="2400" dirty="0" smtClean="0"/>
              <a:t> </a:t>
            </a:r>
            <a:r>
              <a:rPr lang="sv-SE" sz="2400" dirty="0" err="1" smtClean="0"/>
              <a:t>kultakaivos</a:t>
            </a:r>
            <a:r>
              <a:rPr lang="sv-SE" sz="2400" dirty="0" smtClean="0"/>
              <a:t>. </a:t>
            </a:r>
            <a:r>
              <a:rPr lang="sv-SE" sz="2400" dirty="0" err="1" smtClean="0"/>
              <a:t>Kaivos</a:t>
            </a:r>
            <a:r>
              <a:rPr lang="sv-SE" sz="2400" dirty="0" smtClean="0"/>
              <a:t> </a:t>
            </a:r>
            <a:r>
              <a:rPr lang="sv-SE" sz="2400" dirty="0" err="1" smtClean="0"/>
              <a:t>sijaitsee</a:t>
            </a:r>
            <a:r>
              <a:rPr lang="sv-SE" sz="2400" dirty="0" smtClean="0"/>
              <a:t> 20 km </a:t>
            </a:r>
            <a:r>
              <a:rPr lang="sv-SE" sz="2400" dirty="0" err="1" smtClean="0"/>
              <a:t>länteen</a:t>
            </a:r>
            <a:r>
              <a:rPr lang="sv-SE" sz="2400" dirty="0" smtClean="0"/>
              <a:t> </a:t>
            </a:r>
            <a:r>
              <a:rPr lang="sv-SE" sz="2400" dirty="0" err="1" smtClean="0"/>
              <a:t>Kågesta</a:t>
            </a:r>
            <a:r>
              <a:rPr lang="sv-SE" sz="2400" dirty="0" smtClean="0"/>
              <a:t> </a:t>
            </a:r>
            <a:r>
              <a:rPr lang="sv-SE" sz="2400" dirty="0" err="1" smtClean="0"/>
              <a:t>Västerbottenin</a:t>
            </a:r>
            <a:r>
              <a:rPr lang="sv-SE" sz="2400" dirty="0" smtClean="0"/>
              <a:t> </a:t>
            </a:r>
            <a:r>
              <a:rPr lang="sv-SE" sz="2400" dirty="0" err="1" smtClean="0"/>
              <a:t>läänissä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Koeporauksia</a:t>
            </a:r>
            <a:r>
              <a:rPr lang="sv-SE" sz="2400" dirty="0" smtClean="0"/>
              <a:t> </a:t>
            </a:r>
            <a:r>
              <a:rPr lang="sv-SE" sz="2400" dirty="0" err="1" smtClean="0"/>
              <a:t>tehtiin</a:t>
            </a:r>
            <a:r>
              <a:rPr lang="sv-SE" sz="2400" dirty="0" smtClean="0"/>
              <a:t> sen </a:t>
            </a:r>
            <a:r>
              <a:rPr lang="sv-SE" sz="2400" dirty="0" err="1" smtClean="0"/>
              <a:t>jälkeen</a:t>
            </a:r>
            <a:r>
              <a:rPr lang="sv-SE" sz="2400" dirty="0" smtClean="0"/>
              <a:t> </a:t>
            </a:r>
            <a:r>
              <a:rPr lang="sv-SE" sz="2400" dirty="0" err="1" smtClean="0"/>
              <a:t>kun</a:t>
            </a:r>
            <a:r>
              <a:rPr lang="sv-SE" sz="2400" dirty="0" smtClean="0"/>
              <a:t> </a:t>
            </a:r>
            <a:r>
              <a:rPr lang="sv-SE" sz="2400" dirty="0" err="1" smtClean="0"/>
              <a:t>kutaa</a:t>
            </a:r>
            <a:r>
              <a:rPr lang="sv-SE" sz="2400" dirty="0" smtClean="0"/>
              <a:t> </a:t>
            </a:r>
            <a:r>
              <a:rPr lang="sv-SE" sz="2400" dirty="0" err="1" smtClean="0"/>
              <a:t>löydettiin</a:t>
            </a:r>
            <a:r>
              <a:rPr lang="sv-SE" sz="2400" dirty="0" smtClean="0"/>
              <a:t> 1983, </a:t>
            </a:r>
            <a:r>
              <a:rPr lang="sv-SE" sz="2400" dirty="0" err="1" smtClean="0"/>
              <a:t>kaivos</a:t>
            </a:r>
            <a:r>
              <a:rPr lang="sv-SE" sz="2400" dirty="0" smtClean="0"/>
              <a:t> </a:t>
            </a:r>
            <a:r>
              <a:rPr lang="sv-SE" sz="2400" dirty="0" err="1" smtClean="0"/>
              <a:t>avattiin</a:t>
            </a:r>
            <a:r>
              <a:rPr lang="sv-SE" sz="2400" dirty="0" smtClean="0"/>
              <a:t> </a:t>
            </a:r>
            <a:r>
              <a:rPr lang="sv-SE" sz="2400" dirty="0" err="1" smtClean="0"/>
              <a:t>syyskuussa</a:t>
            </a:r>
            <a:r>
              <a:rPr lang="sv-SE" sz="2400" dirty="0" smtClean="0"/>
              <a:t> 1988. </a:t>
            </a:r>
            <a:r>
              <a:rPr lang="sv-SE" sz="2400" dirty="0" err="1" smtClean="0"/>
              <a:t>Tuotanto</a:t>
            </a:r>
            <a:r>
              <a:rPr lang="sv-SE" sz="2400" dirty="0" smtClean="0"/>
              <a:t> on 1,3 </a:t>
            </a:r>
            <a:r>
              <a:rPr lang="sv-SE" sz="2400" dirty="0" err="1" smtClean="0"/>
              <a:t>miljoonaa</a:t>
            </a:r>
            <a:r>
              <a:rPr lang="sv-SE" sz="2400" dirty="0" smtClean="0"/>
              <a:t> </a:t>
            </a:r>
            <a:r>
              <a:rPr lang="sv-SE" sz="2400" dirty="0" err="1" smtClean="0"/>
              <a:t>tonnia/vuosi</a:t>
            </a:r>
            <a:r>
              <a:rPr lang="sv-SE" sz="2400" dirty="0" smtClean="0"/>
              <a:t>, </a:t>
            </a:r>
            <a:r>
              <a:rPr lang="sv-SE" sz="2400" dirty="0" err="1" smtClean="0"/>
              <a:t>kultapitoisuus</a:t>
            </a:r>
            <a:r>
              <a:rPr lang="sv-SE" sz="2400" dirty="0" smtClean="0"/>
              <a:t> on </a:t>
            </a:r>
            <a:r>
              <a:rPr lang="sv-SE" sz="2400" dirty="0" err="1" smtClean="0"/>
              <a:t>viimeiset</a:t>
            </a:r>
            <a:r>
              <a:rPr lang="sv-SE" sz="2400" dirty="0" smtClean="0"/>
              <a:t> </a:t>
            </a:r>
            <a:r>
              <a:rPr lang="sv-SE" sz="2400" dirty="0" err="1" smtClean="0"/>
              <a:t>viisi</a:t>
            </a:r>
            <a:r>
              <a:rPr lang="sv-SE" sz="2400" dirty="0" smtClean="0"/>
              <a:t> </a:t>
            </a:r>
            <a:r>
              <a:rPr lang="sv-SE" sz="2400" dirty="0" err="1" smtClean="0"/>
              <a:t>vuotta</a:t>
            </a:r>
            <a:r>
              <a:rPr lang="sv-SE" sz="2400" dirty="0" smtClean="0"/>
              <a:t>  </a:t>
            </a:r>
            <a:r>
              <a:rPr lang="sv-SE" sz="2400" dirty="0" err="1" smtClean="0"/>
              <a:t>ollut</a:t>
            </a:r>
            <a:r>
              <a:rPr lang="sv-SE" sz="2400" dirty="0" smtClean="0"/>
              <a:t> n.0,61 </a:t>
            </a:r>
            <a:r>
              <a:rPr lang="sv-SE" sz="2400" dirty="0" err="1" smtClean="0"/>
              <a:t>grammaa</a:t>
            </a:r>
            <a:r>
              <a:rPr lang="sv-SE" sz="2400" dirty="0" smtClean="0"/>
              <a:t>/ </a:t>
            </a:r>
            <a:r>
              <a:rPr lang="sv-SE" sz="2400" dirty="0" err="1" smtClean="0"/>
              <a:t>tonnia</a:t>
            </a:r>
            <a:r>
              <a:rPr lang="sv-SE" sz="2400" dirty="0" smtClean="0"/>
              <a:t> </a:t>
            </a:r>
            <a:r>
              <a:rPr lang="sv-SE" sz="2400" dirty="0" err="1" smtClean="0"/>
              <a:t>malmia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Björkdalskaivosta</a:t>
            </a:r>
            <a:r>
              <a:rPr lang="sv-SE" sz="2400" dirty="0" smtClean="0"/>
              <a:t> </a:t>
            </a:r>
            <a:r>
              <a:rPr lang="sv-SE" sz="2400" dirty="0" err="1" smtClean="0"/>
              <a:t>omistaa</a:t>
            </a:r>
            <a:r>
              <a:rPr lang="sv-SE" sz="2400" dirty="0" smtClean="0"/>
              <a:t> </a:t>
            </a:r>
            <a:r>
              <a:rPr lang="sv-SE" sz="2400" dirty="0" err="1" smtClean="0"/>
              <a:t>tällä</a:t>
            </a:r>
            <a:r>
              <a:rPr lang="sv-SE" sz="2400" dirty="0" smtClean="0"/>
              <a:t> </a:t>
            </a:r>
            <a:r>
              <a:rPr lang="sv-SE" sz="2400" dirty="0" err="1" smtClean="0"/>
              <a:t>hetkellä</a:t>
            </a:r>
            <a:r>
              <a:rPr lang="sv-SE" sz="2400" dirty="0" smtClean="0"/>
              <a:t> </a:t>
            </a:r>
            <a:r>
              <a:rPr lang="sv-SE" sz="2400" b="1" dirty="0" err="1" smtClean="0"/>
              <a:t>Elgin</a:t>
            </a:r>
            <a:r>
              <a:rPr lang="sv-SE" sz="2400" b="1" dirty="0" smtClean="0"/>
              <a:t> Mining Inc. </a:t>
            </a:r>
          </a:p>
          <a:p>
            <a:r>
              <a:rPr lang="sv-SE" sz="2400" dirty="0" err="1" smtClean="0"/>
              <a:t>Vihkisormuksen</a:t>
            </a:r>
            <a:r>
              <a:rPr lang="sv-SE" sz="2400" dirty="0" smtClean="0"/>
              <a:t> </a:t>
            </a:r>
            <a:r>
              <a:rPr lang="sv-SE" sz="2400" dirty="0" err="1" smtClean="0"/>
              <a:t>määrää</a:t>
            </a:r>
            <a:r>
              <a:rPr lang="sv-SE" sz="2400" dirty="0" smtClean="0"/>
              <a:t> </a:t>
            </a:r>
            <a:r>
              <a:rPr lang="sv-SE" sz="2400" dirty="0" err="1" smtClean="0"/>
              <a:t>kultaa</a:t>
            </a:r>
            <a:r>
              <a:rPr lang="sv-SE" sz="2400" dirty="0" smtClean="0"/>
              <a:t> </a:t>
            </a:r>
            <a:r>
              <a:rPr lang="sv-SE" sz="2400" dirty="0" err="1" smtClean="0"/>
              <a:t>saadaan</a:t>
            </a:r>
            <a:r>
              <a:rPr lang="sv-SE" sz="2400" dirty="0" smtClean="0"/>
              <a:t> </a:t>
            </a:r>
            <a:r>
              <a:rPr lang="sv-SE" sz="2400" dirty="0" err="1" smtClean="0"/>
              <a:t>rikastettua</a:t>
            </a:r>
            <a:r>
              <a:rPr lang="sv-SE" sz="2400" dirty="0" smtClean="0"/>
              <a:t> </a:t>
            </a:r>
            <a:r>
              <a:rPr lang="sv-SE" sz="2400" dirty="0" err="1" smtClean="0"/>
              <a:t>yhdestä</a:t>
            </a:r>
            <a:r>
              <a:rPr lang="sv-SE" sz="2400" dirty="0" smtClean="0"/>
              <a:t> </a:t>
            </a:r>
            <a:r>
              <a:rPr lang="sv-SE" sz="2400" dirty="0" err="1" smtClean="0"/>
              <a:t>tonnista</a:t>
            </a:r>
            <a:r>
              <a:rPr lang="sv-SE" sz="2400" dirty="0" smtClean="0"/>
              <a:t> </a:t>
            </a:r>
            <a:r>
              <a:rPr lang="sv-SE" sz="2400" dirty="0" err="1" smtClean="0"/>
              <a:t>malmia</a:t>
            </a:r>
            <a:r>
              <a:rPr lang="sv-SE" sz="2400" dirty="0" smtClean="0"/>
              <a:t>, 340 000 </a:t>
            </a:r>
            <a:r>
              <a:rPr lang="sv-SE" sz="2400" dirty="0" err="1" smtClean="0"/>
              <a:t>tonnia</a:t>
            </a:r>
            <a:r>
              <a:rPr lang="sv-SE" sz="2400" dirty="0" smtClean="0"/>
              <a:t> </a:t>
            </a:r>
            <a:r>
              <a:rPr lang="sv-SE" sz="2400" dirty="0" err="1" smtClean="0"/>
              <a:t>malmia</a:t>
            </a:r>
            <a:r>
              <a:rPr lang="sv-SE" sz="2400" dirty="0" smtClean="0"/>
              <a:t> </a:t>
            </a:r>
            <a:r>
              <a:rPr lang="sv-SE" sz="2400" dirty="0" err="1" smtClean="0"/>
              <a:t>antaa</a:t>
            </a:r>
            <a:r>
              <a:rPr lang="sv-SE" sz="2400" dirty="0" smtClean="0"/>
              <a:t> 1200 kg </a:t>
            </a:r>
            <a:r>
              <a:rPr lang="sv-SE" sz="2400" dirty="0" err="1" smtClean="0"/>
              <a:t>kultaa</a:t>
            </a:r>
            <a:r>
              <a:rPr lang="sv-SE" sz="2400" dirty="0" smtClean="0"/>
              <a:t>. </a:t>
            </a:r>
            <a:r>
              <a:rPr lang="sv-SE" sz="2400" dirty="0" smtClean="0">
                <a:hlinkClick r:id="rId2"/>
              </a:rPr>
              <a:t>http://www.elginmining.com</a:t>
            </a:r>
            <a:endParaRPr lang="sv-SE" sz="2400" dirty="0" smtClean="0"/>
          </a:p>
          <a:p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DRAGON-MINING LTD.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v-SE" dirty="0" smtClean="0"/>
              <a:t> </a:t>
            </a:r>
            <a:r>
              <a:rPr lang="sv-SE" b="1" dirty="0" err="1" smtClean="0"/>
              <a:t>Svartlidenin</a:t>
            </a:r>
            <a:r>
              <a:rPr lang="sv-SE" b="1" dirty="0" smtClean="0"/>
              <a:t> </a:t>
            </a:r>
            <a:r>
              <a:rPr lang="sv-SE" b="1" dirty="0" err="1" smtClean="0"/>
              <a:t>kaivos</a:t>
            </a:r>
            <a:r>
              <a:rPr lang="sv-SE" dirty="0" smtClean="0"/>
              <a:t>  </a:t>
            </a:r>
            <a:r>
              <a:rPr lang="sv-SE" dirty="0" err="1" smtClean="0"/>
              <a:t>sijaitsee</a:t>
            </a:r>
            <a:r>
              <a:rPr lang="sv-SE" dirty="0" smtClean="0"/>
              <a:t> </a:t>
            </a:r>
            <a:r>
              <a:rPr lang="sv-SE" dirty="0" err="1" smtClean="0"/>
              <a:t>Västerbottenin</a:t>
            </a:r>
            <a:r>
              <a:rPr lang="sv-SE" dirty="0" smtClean="0"/>
              <a:t> </a:t>
            </a:r>
            <a:r>
              <a:rPr lang="sv-SE" dirty="0" err="1" smtClean="0"/>
              <a:t>läänissä</a:t>
            </a:r>
            <a:r>
              <a:rPr lang="sv-SE" dirty="0" smtClean="0"/>
              <a:t>  70 km </a:t>
            </a:r>
            <a:r>
              <a:rPr lang="sv-SE" dirty="0" err="1" smtClean="0"/>
              <a:t>Lyckselestä</a:t>
            </a:r>
            <a:r>
              <a:rPr lang="sv-SE" dirty="0" smtClean="0"/>
              <a:t> ja 40 km </a:t>
            </a:r>
            <a:r>
              <a:rPr lang="sv-SE" dirty="0" err="1" smtClean="0"/>
              <a:t>Storumanista</a:t>
            </a:r>
            <a:r>
              <a:rPr lang="sv-SE" dirty="0" smtClean="0"/>
              <a:t>. </a:t>
            </a:r>
            <a:r>
              <a:rPr lang="sv-SE" dirty="0" err="1" smtClean="0"/>
              <a:t>Kaivos</a:t>
            </a:r>
            <a:r>
              <a:rPr lang="sv-SE" dirty="0" smtClean="0"/>
              <a:t> on </a:t>
            </a:r>
            <a:r>
              <a:rPr lang="sv-SE" dirty="0" err="1" smtClean="0"/>
              <a:t>yksi</a:t>
            </a:r>
            <a:r>
              <a:rPr lang="sv-SE" dirty="0" smtClean="0"/>
              <a:t>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kahdesta</a:t>
            </a:r>
            <a:r>
              <a:rPr lang="sv-SE" dirty="0" smtClean="0"/>
              <a:t> </a:t>
            </a:r>
            <a:r>
              <a:rPr lang="sv-SE" dirty="0" err="1" smtClean="0"/>
              <a:t>kultakaivoksesta</a:t>
            </a:r>
            <a:r>
              <a:rPr lang="sv-SE" dirty="0" smtClean="0"/>
              <a:t> ja </a:t>
            </a:r>
            <a:r>
              <a:rPr lang="sv-SE" dirty="0" err="1" smtClean="0"/>
              <a:t>oli</a:t>
            </a:r>
            <a:r>
              <a:rPr lang="sv-SE" dirty="0" smtClean="0"/>
              <a:t> </a:t>
            </a:r>
            <a:r>
              <a:rPr lang="sv-SE" dirty="0" err="1" smtClean="0"/>
              <a:t>aikaisemmin</a:t>
            </a:r>
            <a:r>
              <a:rPr lang="sv-SE" dirty="0" smtClean="0"/>
              <a:t> </a:t>
            </a:r>
            <a:r>
              <a:rPr lang="sv-SE" dirty="0" err="1" smtClean="0"/>
              <a:t>australilaisen</a:t>
            </a:r>
            <a:r>
              <a:rPr lang="sv-SE" dirty="0" smtClean="0"/>
              <a:t> Dragon </a:t>
            </a:r>
            <a:r>
              <a:rPr lang="sv-SE" dirty="0" err="1" smtClean="0"/>
              <a:t>Miningin</a:t>
            </a:r>
            <a:r>
              <a:rPr lang="sv-SE" dirty="0" smtClean="0"/>
              <a:t> </a:t>
            </a:r>
            <a:r>
              <a:rPr lang="sv-SE" dirty="0" err="1" smtClean="0"/>
              <a:t>yhteisomistuksessa</a:t>
            </a:r>
            <a:r>
              <a:rPr lang="sv-SE" dirty="0" smtClean="0"/>
              <a:t> (80%) ja </a:t>
            </a:r>
            <a:r>
              <a:rPr lang="sv-SE" dirty="0" err="1" smtClean="0"/>
              <a:t>henkilöt</a:t>
            </a:r>
            <a:r>
              <a:rPr lang="sv-SE" dirty="0" smtClean="0"/>
              <a:t> </a:t>
            </a:r>
            <a:r>
              <a:rPr lang="sv-SE" dirty="0" err="1" smtClean="0"/>
              <a:t>jotka</a:t>
            </a:r>
            <a:r>
              <a:rPr lang="sv-SE" dirty="0" smtClean="0"/>
              <a:t> </a:t>
            </a:r>
            <a:r>
              <a:rPr lang="sv-SE" dirty="0" err="1" smtClean="0"/>
              <a:t>löysivät</a:t>
            </a:r>
            <a:r>
              <a:rPr lang="sv-SE" dirty="0" smtClean="0"/>
              <a:t> </a:t>
            </a:r>
            <a:r>
              <a:rPr lang="sv-SE" dirty="0" err="1" smtClean="0"/>
              <a:t>kaivosta</a:t>
            </a:r>
            <a:r>
              <a:rPr lang="sv-SE" dirty="0" smtClean="0"/>
              <a:t>. (20%). </a:t>
            </a:r>
            <a:r>
              <a:rPr lang="sv-SE" dirty="0" err="1" smtClean="0"/>
              <a:t>Kesästä</a:t>
            </a:r>
            <a:r>
              <a:rPr lang="sv-SE" dirty="0" smtClean="0"/>
              <a:t> 2011 </a:t>
            </a:r>
            <a:r>
              <a:rPr lang="sv-SE" dirty="0" err="1" smtClean="0"/>
              <a:t>kaivoksen</a:t>
            </a:r>
            <a:r>
              <a:rPr lang="sv-SE" dirty="0" smtClean="0"/>
              <a:t> </a:t>
            </a:r>
            <a:r>
              <a:rPr lang="sv-SE" dirty="0" err="1" smtClean="0"/>
              <a:t>omistaa</a:t>
            </a:r>
            <a:r>
              <a:rPr lang="sv-SE" dirty="0" smtClean="0"/>
              <a:t> </a:t>
            </a:r>
            <a:r>
              <a:rPr lang="sv-SE" dirty="0" err="1" smtClean="0"/>
              <a:t>kokonaisuudessaan</a:t>
            </a:r>
            <a:r>
              <a:rPr lang="sv-SE" dirty="0" smtClean="0"/>
              <a:t> </a:t>
            </a:r>
            <a:r>
              <a:rPr lang="sv-SE" b="1" dirty="0" smtClean="0"/>
              <a:t>Dragon Mining Ltd. </a:t>
            </a:r>
            <a:r>
              <a:rPr lang="sv-SE" dirty="0" err="1" smtClean="0"/>
              <a:t>Heidän</a:t>
            </a:r>
            <a:r>
              <a:rPr lang="sv-SE" dirty="0" smtClean="0"/>
              <a:t> </a:t>
            </a:r>
            <a:r>
              <a:rPr lang="sv-SE" dirty="0" err="1" smtClean="0"/>
              <a:t>liikevaihtonsa</a:t>
            </a:r>
            <a:r>
              <a:rPr lang="sv-SE" dirty="0" smtClean="0"/>
              <a:t> on </a:t>
            </a:r>
            <a:r>
              <a:rPr lang="sv-SE" dirty="0" err="1" smtClean="0"/>
              <a:t>viimeiset</a:t>
            </a:r>
            <a:r>
              <a:rPr lang="sv-SE" dirty="0" smtClean="0"/>
              <a:t> </a:t>
            </a:r>
            <a:r>
              <a:rPr lang="sv-SE" dirty="0" err="1" smtClean="0"/>
              <a:t>viisi</a:t>
            </a:r>
            <a:r>
              <a:rPr lang="sv-SE" dirty="0" smtClean="0"/>
              <a:t> </a:t>
            </a:r>
            <a:r>
              <a:rPr lang="sv-SE" dirty="0" err="1" smtClean="0"/>
              <a:t>vuotta</a:t>
            </a:r>
            <a:r>
              <a:rPr lang="sv-SE" dirty="0" smtClean="0"/>
              <a:t> </a:t>
            </a:r>
            <a:r>
              <a:rPr lang="sv-SE" dirty="0" err="1" smtClean="0"/>
              <a:t>noussut</a:t>
            </a:r>
            <a:r>
              <a:rPr lang="sv-SE" dirty="0" smtClean="0"/>
              <a:t> 100 </a:t>
            </a:r>
            <a:r>
              <a:rPr lang="sv-SE" dirty="0" err="1" smtClean="0"/>
              <a:t>miljoonasta</a:t>
            </a:r>
            <a:r>
              <a:rPr lang="sv-SE" dirty="0" smtClean="0"/>
              <a:t>  350 </a:t>
            </a:r>
            <a:r>
              <a:rPr lang="sv-SE" dirty="0" err="1" smtClean="0"/>
              <a:t>miljoonaan</a:t>
            </a:r>
            <a:r>
              <a:rPr lang="sv-SE" dirty="0" smtClean="0"/>
              <a:t> </a:t>
            </a:r>
            <a:r>
              <a:rPr lang="sv-SE" dirty="0" err="1" smtClean="0"/>
              <a:t>kruunuun</a:t>
            </a:r>
            <a:r>
              <a:rPr lang="sv-SE" dirty="0" smtClean="0"/>
              <a:t>.</a:t>
            </a:r>
          </a:p>
          <a:p>
            <a:pPr>
              <a:buNone/>
            </a:pPr>
            <a:r>
              <a:rPr lang="sv-SE" dirty="0" smtClean="0"/>
              <a:t>      </a:t>
            </a:r>
            <a:r>
              <a:rPr lang="sv-SE" dirty="0" err="1" smtClean="0"/>
              <a:t>Kaivos</a:t>
            </a:r>
            <a:r>
              <a:rPr lang="sv-SE" dirty="0" smtClean="0"/>
              <a:t> on </a:t>
            </a:r>
            <a:r>
              <a:rPr lang="sv-SE" dirty="0" err="1" smtClean="0"/>
              <a:t>tänään</a:t>
            </a:r>
            <a:r>
              <a:rPr lang="sv-SE" dirty="0" smtClean="0"/>
              <a:t> </a:t>
            </a:r>
            <a:r>
              <a:rPr lang="sv-SE" dirty="0" err="1" smtClean="0"/>
              <a:t>avolouhos</a:t>
            </a:r>
            <a:r>
              <a:rPr lang="sv-SE" dirty="0" smtClean="0"/>
              <a:t> </a:t>
            </a:r>
            <a:r>
              <a:rPr lang="sv-SE" dirty="0" err="1" smtClean="0"/>
              <a:t>mutta</a:t>
            </a:r>
            <a:r>
              <a:rPr lang="sv-SE" dirty="0" smtClean="0"/>
              <a:t> </a:t>
            </a:r>
            <a:r>
              <a:rPr lang="sv-SE" dirty="0" err="1" smtClean="0"/>
              <a:t>yritys</a:t>
            </a:r>
            <a:r>
              <a:rPr lang="sv-SE" dirty="0" smtClean="0"/>
              <a:t> on </a:t>
            </a:r>
            <a:r>
              <a:rPr lang="sv-SE" dirty="0" err="1" smtClean="0"/>
              <a:t>hakenut</a:t>
            </a:r>
            <a:r>
              <a:rPr lang="sv-SE" dirty="0" smtClean="0"/>
              <a:t> </a:t>
            </a:r>
            <a:r>
              <a:rPr lang="sv-SE" dirty="0" err="1" smtClean="0"/>
              <a:t>lupaa</a:t>
            </a:r>
            <a:r>
              <a:rPr lang="sv-SE" dirty="0" smtClean="0"/>
              <a:t> </a:t>
            </a:r>
            <a:r>
              <a:rPr lang="sv-SE" dirty="0" err="1" smtClean="0"/>
              <a:t>maanalaiseen</a:t>
            </a:r>
            <a:r>
              <a:rPr lang="sv-SE" dirty="0" smtClean="0"/>
              <a:t> </a:t>
            </a:r>
            <a:r>
              <a:rPr lang="sv-SE" dirty="0" err="1" smtClean="0"/>
              <a:t>louhintaan</a:t>
            </a:r>
            <a:r>
              <a:rPr lang="sv-SE" dirty="0" smtClean="0"/>
              <a:t>, 80 </a:t>
            </a:r>
            <a:r>
              <a:rPr lang="sv-SE" dirty="0" err="1" smtClean="0"/>
              <a:t>metrin</a:t>
            </a:r>
            <a:r>
              <a:rPr lang="sv-SE" dirty="0" smtClean="0"/>
              <a:t> </a:t>
            </a:r>
            <a:r>
              <a:rPr lang="sv-SE" dirty="0" err="1" smtClean="0"/>
              <a:t>syvyydessä</a:t>
            </a:r>
            <a:r>
              <a:rPr lang="sv-SE" dirty="0" smtClean="0"/>
              <a:t>.</a:t>
            </a:r>
          </a:p>
          <a:p>
            <a:pPr>
              <a:buNone/>
            </a:pPr>
            <a:r>
              <a:rPr lang="sv-SE" dirty="0" smtClean="0">
                <a:hlinkClick r:id="rId2"/>
              </a:rPr>
              <a:t> http://www.dragon-mining.com.au/exploration/sweden-svartliden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Lappland Goldminers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sv-SE" sz="3600" dirty="0" smtClean="0"/>
              <a:t>Lappland </a:t>
            </a:r>
            <a:r>
              <a:rPr lang="sv-SE" sz="3600" dirty="0" err="1" smtClean="0"/>
              <a:t>Goldminersilla</a:t>
            </a:r>
            <a:r>
              <a:rPr lang="sv-SE" sz="3600" dirty="0" smtClean="0"/>
              <a:t> on </a:t>
            </a:r>
            <a:r>
              <a:rPr lang="sv-SE" sz="3600" dirty="0" err="1" smtClean="0"/>
              <a:t>lupavin</a:t>
            </a:r>
            <a:r>
              <a:rPr lang="sv-SE" sz="3600" dirty="0" smtClean="0"/>
              <a:t> </a:t>
            </a:r>
            <a:r>
              <a:rPr lang="sv-SE" sz="3600" dirty="0" err="1" smtClean="0"/>
              <a:t>lupa-alue</a:t>
            </a:r>
            <a:r>
              <a:rPr lang="sv-SE" sz="3600" dirty="0" smtClean="0"/>
              <a:t> </a:t>
            </a:r>
            <a:r>
              <a:rPr lang="sv-SE" sz="3600" dirty="0" err="1" smtClean="0"/>
              <a:t>Fäbolidenissa</a:t>
            </a:r>
            <a:r>
              <a:rPr lang="sv-SE" sz="3600" dirty="0" smtClean="0"/>
              <a:t> </a:t>
            </a:r>
            <a:r>
              <a:rPr lang="sv-SE" sz="3600" dirty="0" err="1" smtClean="0"/>
              <a:t>syksyllä</a:t>
            </a:r>
            <a:r>
              <a:rPr lang="sv-SE" sz="3600" dirty="0" smtClean="0"/>
              <a:t> 2008 </a:t>
            </a:r>
            <a:r>
              <a:rPr lang="sv-SE" sz="3600" dirty="0" err="1" smtClean="0"/>
              <a:t>Ympäristötuomioistuin</a:t>
            </a:r>
            <a:r>
              <a:rPr lang="sv-SE" sz="3600" dirty="0" smtClean="0"/>
              <a:t> </a:t>
            </a:r>
            <a:r>
              <a:rPr lang="sv-SE" sz="3600" dirty="0" err="1" smtClean="0"/>
              <a:t>myönsi</a:t>
            </a:r>
            <a:r>
              <a:rPr lang="sv-SE" sz="3600" dirty="0" smtClean="0"/>
              <a:t> </a:t>
            </a:r>
            <a:r>
              <a:rPr lang="sv-SE" sz="3600" dirty="0" err="1" smtClean="0"/>
              <a:t>ympäristölupaa</a:t>
            </a:r>
            <a:r>
              <a:rPr lang="sv-SE" sz="3600" dirty="0" smtClean="0"/>
              <a:t> </a:t>
            </a:r>
            <a:r>
              <a:rPr lang="sv-SE" sz="3600" dirty="0" err="1" smtClean="0"/>
              <a:t>perustaa</a:t>
            </a:r>
            <a:r>
              <a:rPr lang="sv-SE" sz="3600" dirty="0" smtClean="0"/>
              <a:t> </a:t>
            </a:r>
            <a:r>
              <a:rPr lang="sv-SE" sz="3600" dirty="0" err="1" smtClean="0"/>
              <a:t>kaivosta</a:t>
            </a:r>
            <a:r>
              <a:rPr lang="sv-SE" sz="3600" dirty="0" smtClean="0"/>
              <a:t>, </a:t>
            </a:r>
            <a:r>
              <a:rPr lang="sv-SE" sz="3600" dirty="0" err="1" smtClean="0"/>
              <a:t>prosessilaitosta</a:t>
            </a:r>
            <a:r>
              <a:rPr lang="sv-SE" sz="3600" dirty="0" smtClean="0"/>
              <a:t> ja </a:t>
            </a:r>
            <a:r>
              <a:rPr lang="sv-SE" sz="3600" dirty="0" err="1" smtClean="0"/>
              <a:t>hiekkavarasto</a:t>
            </a:r>
            <a:r>
              <a:rPr lang="sv-SE" sz="3600" dirty="0" smtClean="0"/>
              <a:t> 5 </a:t>
            </a:r>
            <a:r>
              <a:rPr lang="sv-SE" sz="3600" dirty="0" err="1" smtClean="0"/>
              <a:t>miljoonan</a:t>
            </a:r>
            <a:r>
              <a:rPr lang="sv-SE" sz="3600" dirty="0" smtClean="0"/>
              <a:t> </a:t>
            </a:r>
            <a:r>
              <a:rPr lang="sv-SE" sz="3600" dirty="0" err="1" smtClean="0"/>
              <a:t>tonnin</a:t>
            </a:r>
            <a:r>
              <a:rPr lang="sv-SE" sz="3600" dirty="0" smtClean="0"/>
              <a:t> malmin </a:t>
            </a:r>
            <a:r>
              <a:rPr lang="sv-SE" sz="3600" dirty="0" err="1" smtClean="0"/>
              <a:t>tuotannolle</a:t>
            </a:r>
            <a:r>
              <a:rPr lang="sv-SE" sz="3600" dirty="0" smtClean="0"/>
              <a:t>.</a:t>
            </a:r>
          </a:p>
          <a:p>
            <a:r>
              <a:rPr lang="sv-SE" sz="3600" dirty="0" smtClean="0"/>
              <a:t>Fäbodliden </a:t>
            </a:r>
            <a:r>
              <a:rPr lang="sv-SE" sz="3600" dirty="0" err="1" smtClean="0"/>
              <a:t>sijaitsee</a:t>
            </a:r>
            <a:r>
              <a:rPr lang="sv-SE" sz="3600" dirty="0" smtClean="0"/>
              <a:t> 40 km </a:t>
            </a:r>
            <a:r>
              <a:rPr lang="sv-SE" sz="3600" dirty="0" err="1" smtClean="0"/>
              <a:t>Lyckselestä</a:t>
            </a:r>
            <a:r>
              <a:rPr lang="sv-SE" sz="3600" dirty="0" smtClean="0"/>
              <a:t> </a:t>
            </a:r>
            <a:r>
              <a:rPr lang="sv-SE" sz="3600" dirty="0" err="1" smtClean="0"/>
              <a:t>länteen</a:t>
            </a:r>
            <a:endParaRPr lang="sv-SE" sz="3600" dirty="0" smtClean="0"/>
          </a:p>
          <a:p>
            <a:r>
              <a:rPr lang="sv-SE" sz="3600" dirty="0" err="1" smtClean="0"/>
              <a:t>Goldminersilla</a:t>
            </a:r>
            <a:r>
              <a:rPr lang="sv-SE" sz="3600" dirty="0" smtClean="0"/>
              <a:t> on </a:t>
            </a:r>
            <a:r>
              <a:rPr lang="sv-SE" sz="3600" dirty="0" err="1" smtClean="0"/>
              <a:t>tutkimuslupia</a:t>
            </a:r>
            <a:r>
              <a:rPr lang="sv-SE" sz="3600" dirty="0" smtClean="0"/>
              <a:t> </a:t>
            </a:r>
            <a:r>
              <a:rPr lang="sv-SE" sz="3600" dirty="0" err="1" smtClean="0"/>
              <a:t>kuudella</a:t>
            </a:r>
            <a:r>
              <a:rPr lang="sv-SE" sz="3600" dirty="0" smtClean="0"/>
              <a:t> </a:t>
            </a:r>
            <a:r>
              <a:rPr lang="sv-SE" sz="3600" dirty="0" err="1" smtClean="0"/>
              <a:t>paikkakunnalla</a:t>
            </a:r>
            <a:r>
              <a:rPr lang="sv-SE" sz="3600" dirty="0" smtClean="0"/>
              <a:t> </a:t>
            </a:r>
            <a:r>
              <a:rPr lang="sv-SE" sz="3600" dirty="0" err="1" smtClean="0"/>
              <a:t>yht</a:t>
            </a:r>
            <a:r>
              <a:rPr lang="sv-SE" sz="3600" dirty="0" smtClean="0"/>
              <a:t>. 500 </a:t>
            </a:r>
            <a:r>
              <a:rPr lang="sv-SE" sz="3600" dirty="0" err="1" smtClean="0"/>
              <a:t>hehtaaria</a:t>
            </a:r>
            <a:r>
              <a:rPr lang="sv-SE" sz="3600" dirty="0" smtClean="0"/>
              <a:t> </a:t>
            </a:r>
            <a:endParaRPr lang="sv-SE" sz="3600" dirty="0" smtClean="0"/>
          </a:p>
          <a:p>
            <a:pPr fontAlgn="t"/>
            <a:r>
              <a:rPr lang="sv-SE" sz="2900" b="1" dirty="0" smtClean="0"/>
              <a:t>Lappland Goldminers AB</a:t>
            </a:r>
            <a:endParaRPr lang="sv-SE" sz="2900" dirty="0" smtClean="0"/>
          </a:p>
          <a:p>
            <a:pPr fontAlgn="t"/>
            <a:r>
              <a:rPr lang="sv-SE" sz="2900" dirty="0" smtClean="0"/>
              <a:t> </a:t>
            </a:r>
            <a:r>
              <a:rPr lang="sv-SE" sz="2900" dirty="0" smtClean="0"/>
              <a:t>Storgatan </a:t>
            </a:r>
            <a:r>
              <a:rPr lang="sv-SE" sz="2900" dirty="0" smtClean="0"/>
              <a:t>36</a:t>
            </a:r>
          </a:p>
          <a:p>
            <a:pPr fontAlgn="t"/>
            <a:r>
              <a:rPr lang="sv-SE" sz="2900" dirty="0" smtClean="0"/>
              <a:t>921 31 LYCKSELE</a:t>
            </a:r>
          </a:p>
          <a:p>
            <a:pPr fontAlgn="t"/>
            <a:r>
              <a:rPr lang="sv-SE" sz="2900" dirty="0" smtClean="0"/>
              <a:t> </a:t>
            </a:r>
            <a:r>
              <a:rPr lang="sv-SE" sz="2900" b="1" dirty="0" smtClean="0"/>
              <a:t>Tel</a:t>
            </a:r>
            <a:r>
              <a:rPr lang="sv-SE" sz="2900" dirty="0" smtClean="0"/>
              <a:t>: 0950-275 00.</a:t>
            </a:r>
          </a:p>
          <a:p>
            <a:pPr fontAlgn="t"/>
            <a:r>
              <a:rPr lang="sv-SE" sz="2900" b="1" dirty="0" smtClean="0"/>
              <a:t>Fax</a:t>
            </a:r>
            <a:r>
              <a:rPr lang="sv-SE" sz="2900" dirty="0" smtClean="0"/>
              <a:t>: 0950-275 29.</a:t>
            </a:r>
          </a:p>
          <a:p>
            <a:pPr fontAlgn="t"/>
            <a:r>
              <a:rPr lang="sv-SE" sz="2900" dirty="0" smtClean="0"/>
              <a:t> </a:t>
            </a:r>
            <a:r>
              <a:rPr lang="sv-SE" sz="2900" b="1" dirty="0" err="1" smtClean="0"/>
              <a:t>E-mail</a:t>
            </a:r>
            <a:r>
              <a:rPr lang="sv-SE" sz="2900" dirty="0" smtClean="0"/>
              <a:t>: </a:t>
            </a:r>
            <a:r>
              <a:rPr lang="sv-SE" sz="2900" dirty="0" err="1" smtClean="0">
                <a:hlinkClick r:id="rId2"/>
              </a:rPr>
              <a:t>info@lgold.se</a:t>
            </a:r>
            <a:endParaRPr lang="sv-SE" sz="2900" dirty="0" smtClean="0"/>
          </a:p>
          <a:p>
            <a:pPr fontAlgn="t"/>
            <a:r>
              <a:rPr lang="sv-SE" sz="2900" b="1" dirty="0" smtClean="0"/>
              <a:t>VD</a:t>
            </a:r>
            <a:endParaRPr lang="sv-SE" sz="2900" dirty="0" smtClean="0"/>
          </a:p>
          <a:p>
            <a:pPr fontAlgn="t"/>
            <a:r>
              <a:rPr lang="sv-SE" sz="2900" dirty="0" smtClean="0"/>
              <a:t>Henrik Grind </a:t>
            </a:r>
          </a:p>
          <a:p>
            <a:pPr fontAlgn="t"/>
            <a:r>
              <a:rPr lang="sv-SE" sz="2900" b="1" dirty="0" smtClean="0"/>
              <a:t>Mobil</a:t>
            </a:r>
            <a:r>
              <a:rPr lang="sv-SE" sz="2900" dirty="0" smtClean="0"/>
              <a:t>: 076-836 97 50 </a:t>
            </a:r>
          </a:p>
          <a:p>
            <a:pPr fontAlgn="t"/>
            <a:r>
              <a:rPr lang="sv-SE" sz="2900" b="1" dirty="0" err="1" smtClean="0"/>
              <a:t>E-mail</a:t>
            </a:r>
            <a:r>
              <a:rPr lang="sv-SE" sz="2900" dirty="0" smtClean="0"/>
              <a:t>: </a:t>
            </a:r>
            <a:r>
              <a:rPr lang="sv-SE" sz="2900" dirty="0" err="1" smtClean="0">
                <a:hlinkClick r:id="rId3"/>
              </a:rPr>
              <a:t>henrik.grind@lgold.se</a:t>
            </a:r>
            <a:endParaRPr lang="sv-SE" sz="2900" dirty="0" smtClean="0"/>
          </a:p>
          <a:p>
            <a:pPr fontAlgn="t"/>
            <a:r>
              <a:rPr lang="sv-SE" sz="2900" dirty="0" smtClean="0"/>
              <a:t> </a:t>
            </a:r>
            <a:r>
              <a:rPr lang="sv-SE" sz="2900" b="1" dirty="0" smtClean="0"/>
              <a:t>Styrelseordförande</a:t>
            </a:r>
            <a:endParaRPr lang="sv-SE" sz="2900" dirty="0" smtClean="0"/>
          </a:p>
          <a:p>
            <a:pPr fontAlgn="t"/>
            <a:r>
              <a:rPr lang="sv-SE" sz="2900" dirty="0" smtClean="0"/>
              <a:t>Lars Olof Nilsson</a:t>
            </a:r>
          </a:p>
          <a:p>
            <a:pPr fontAlgn="t"/>
            <a:r>
              <a:rPr lang="sv-SE" sz="2900" b="1" dirty="0" err="1" smtClean="0"/>
              <a:t>E-mail</a:t>
            </a:r>
            <a:r>
              <a:rPr lang="sv-SE" sz="2900" dirty="0" smtClean="0"/>
              <a:t>: </a:t>
            </a:r>
            <a:r>
              <a:rPr lang="sv-SE" sz="2900" dirty="0" err="1" smtClean="0">
                <a:hlinkClick r:id="rId4"/>
              </a:rPr>
              <a:t>lars.nilsson@kaptensbacken.com</a:t>
            </a:r>
            <a:endParaRPr lang="sv-SE" sz="2900" dirty="0" smtClean="0"/>
          </a:p>
          <a:p>
            <a:r>
              <a:rPr lang="sv-SE" dirty="0" smtClean="0">
                <a:hlinkClick r:id="rId5"/>
              </a:rPr>
              <a:t>http://www.lapplandgoldminers.com/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Skellefteå </a:t>
            </a:r>
            <a:r>
              <a:rPr lang="sv-SE" dirty="0" err="1" smtClean="0"/>
              <a:t>Kultakaupunki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3356992"/>
            <a:ext cx="8219256" cy="2769171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Skellefteå AIK :sta </a:t>
            </a:r>
            <a:r>
              <a:rPr lang="sv-SE" dirty="0" err="1" smtClean="0"/>
              <a:t>tuli</a:t>
            </a:r>
            <a:r>
              <a:rPr lang="sv-SE" dirty="0" smtClean="0"/>
              <a:t>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mestareita</a:t>
            </a:r>
            <a:r>
              <a:rPr lang="sv-SE" dirty="0" smtClean="0"/>
              <a:t> </a:t>
            </a:r>
            <a:r>
              <a:rPr lang="sv-SE" dirty="0" err="1" smtClean="0"/>
              <a:t>jääkiekosssa</a:t>
            </a:r>
            <a:r>
              <a:rPr lang="sv-SE" dirty="0" smtClean="0"/>
              <a:t> </a:t>
            </a:r>
            <a:r>
              <a:rPr lang="sv-SE" dirty="0" err="1" smtClean="0"/>
              <a:t>eli</a:t>
            </a:r>
            <a:r>
              <a:rPr lang="sv-SE" dirty="0" smtClean="0"/>
              <a:t> </a:t>
            </a:r>
            <a:r>
              <a:rPr lang="sv-SE" dirty="0" err="1" smtClean="0"/>
              <a:t>kultajoukkue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Kultaharkko</a:t>
            </a:r>
            <a:r>
              <a:rPr lang="sv-SE" dirty="0" smtClean="0"/>
              <a:t> </a:t>
            </a:r>
            <a:r>
              <a:rPr lang="sv-SE" dirty="0" err="1" smtClean="0"/>
              <a:t>toivottaa</a:t>
            </a:r>
            <a:r>
              <a:rPr lang="sv-SE" dirty="0" smtClean="0"/>
              <a:t> </a:t>
            </a:r>
            <a:r>
              <a:rPr lang="sv-SE" dirty="0" err="1" smtClean="0"/>
              <a:t>vierailijoita</a:t>
            </a:r>
            <a:r>
              <a:rPr lang="sv-SE" dirty="0" smtClean="0"/>
              <a:t> </a:t>
            </a:r>
            <a:r>
              <a:rPr lang="sv-SE" dirty="0" err="1" smtClean="0"/>
              <a:t>tervetulleeksi</a:t>
            </a:r>
            <a:r>
              <a:rPr lang="sv-SE" dirty="0" smtClean="0"/>
              <a:t> </a:t>
            </a:r>
            <a:r>
              <a:rPr lang="sv-SE" dirty="0" err="1" smtClean="0"/>
              <a:t>Skellefteåån</a:t>
            </a:r>
            <a:r>
              <a:rPr lang="sv-SE" dirty="0" smtClean="0"/>
              <a:t> </a:t>
            </a:r>
            <a:r>
              <a:rPr lang="sv-SE" dirty="0" err="1" smtClean="0"/>
              <a:t>tieviitoissa</a:t>
            </a:r>
            <a:r>
              <a:rPr lang="sv-SE" dirty="0" smtClean="0"/>
              <a:t> </a:t>
            </a:r>
          </a:p>
          <a:p>
            <a:r>
              <a:rPr lang="sv-SE" dirty="0" smtClean="0"/>
              <a:t>Skellefteåfältet ja </a:t>
            </a:r>
            <a:r>
              <a:rPr lang="sv-SE" dirty="0" err="1" smtClean="0"/>
              <a:t>muut</a:t>
            </a:r>
            <a:r>
              <a:rPr lang="sv-SE" dirty="0" smtClean="0"/>
              <a:t> </a:t>
            </a:r>
            <a:r>
              <a:rPr lang="sv-SE" dirty="0" err="1" smtClean="0"/>
              <a:t>läheiset</a:t>
            </a:r>
            <a:r>
              <a:rPr lang="sv-SE" dirty="0" smtClean="0"/>
              <a:t> </a:t>
            </a:r>
            <a:r>
              <a:rPr lang="sv-SE" dirty="0" err="1" smtClean="0"/>
              <a:t>malmikentät</a:t>
            </a:r>
            <a:r>
              <a:rPr lang="sv-SE" dirty="0" smtClean="0"/>
              <a:t> </a:t>
            </a:r>
            <a:r>
              <a:rPr lang="sv-SE" dirty="0" err="1" smtClean="0"/>
              <a:t>ovat</a:t>
            </a:r>
            <a:r>
              <a:rPr lang="sv-SE" dirty="0" smtClean="0"/>
              <a:t>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suurimmat</a:t>
            </a:r>
            <a:r>
              <a:rPr lang="sv-SE" dirty="0" smtClean="0"/>
              <a:t> </a:t>
            </a:r>
            <a:r>
              <a:rPr lang="sv-SE" dirty="0" err="1" smtClean="0"/>
              <a:t>kultakaivokset</a:t>
            </a:r>
            <a:r>
              <a:rPr lang="sv-SE" dirty="0" smtClean="0"/>
              <a:t>.</a:t>
            </a:r>
          </a:p>
          <a:p>
            <a:r>
              <a:rPr lang="sv-SE" dirty="0" smtClean="0"/>
              <a:t>Västerbotten on </a:t>
            </a:r>
            <a:r>
              <a:rPr lang="sv-SE" dirty="0" err="1" smtClean="0"/>
              <a:t>lääni</a:t>
            </a:r>
            <a:r>
              <a:rPr lang="sv-SE" dirty="0" smtClean="0"/>
              <a:t> </a:t>
            </a:r>
            <a:r>
              <a:rPr lang="sv-SE" dirty="0" err="1" smtClean="0"/>
              <a:t>jossa</a:t>
            </a:r>
            <a:r>
              <a:rPr lang="sv-SE" dirty="0" smtClean="0"/>
              <a:t> on </a:t>
            </a:r>
            <a:r>
              <a:rPr lang="sv-SE" dirty="0" err="1" smtClean="0"/>
              <a:t>eniten</a:t>
            </a:r>
            <a:r>
              <a:rPr lang="sv-SE" dirty="0" smtClean="0"/>
              <a:t> </a:t>
            </a:r>
            <a:r>
              <a:rPr lang="sv-SE" dirty="0" err="1" smtClean="0"/>
              <a:t>kaivoksia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23554" name="Picture 2" descr="http://www.boliden.com/Global/Mines/Boliden%20Area/boliden_banne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722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Guldlinjen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/>
              <a:t>          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26" name="Picture 2" descr="http://www.lapplandgoldminers.com/3dg/Bildarkiv/org/1344/ny%20bild%20guldlinjen%20med%20na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640871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Barentsregionen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503" y="2114549"/>
            <a:ext cx="7370905" cy="45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Pohjolan</a:t>
            </a:r>
            <a:r>
              <a:rPr lang="sv-SE" dirty="0" smtClean="0"/>
              <a:t> </a:t>
            </a:r>
            <a:r>
              <a:rPr lang="sv-SE" dirty="0" err="1" smtClean="0"/>
              <a:t>alueen</a:t>
            </a:r>
            <a:r>
              <a:rPr lang="sv-SE" dirty="0" smtClean="0"/>
              <a:t> </a:t>
            </a:r>
            <a:r>
              <a:rPr lang="sv-SE" dirty="0" err="1" smtClean="0"/>
              <a:t>kaivokset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72816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err="1" smtClean="0"/>
              <a:t>Ruotsin</a:t>
            </a:r>
            <a:r>
              <a:rPr lang="sv-SE" sz="3600" dirty="0" smtClean="0"/>
              <a:t> </a:t>
            </a:r>
            <a:r>
              <a:rPr lang="sv-SE" sz="3600" dirty="0" err="1" smtClean="0"/>
              <a:t>kokonaismalmituotanto</a:t>
            </a:r>
            <a:r>
              <a:rPr lang="sv-SE" sz="3600" dirty="0" smtClean="0"/>
              <a:t> 2010, 62 MT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v-SE" b="1" dirty="0" err="1" smtClean="0"/>
              <a:t>Malmituotanto</a:t>
            </a:r>
            <a:r>
              <a:rPr lang="sv-SE" b="1" dirty="0" smtClean="0"/>
              <a:t> i </a:t>
            </a:r>
            <a:r>
              <a:rPr lang="sv-SE" b="1" dirty="0" err="1" smtClean="0"/>
              <a:t>Norrbottenissa</a:t>
            </a:r>
            <a:r>
              <a:rPr lang="sv-SE" b="1" dirty="0" smtClean="0"/>
              <a:t> 			MT</a:t>
            </a:r>
          </a:p>
          <a:p>
            <a:r>
              <a:rPr lang="sv-SE" dirty="0" smtClean="0"/>
              <a:t>Norrbotten LKAB </a:t>
            </a:r>
            <a:r>
              <a:rPr lang="sv-SE" dirty="0" err="1" smtClean="0"/>
              <a:t>Kiirunavaara</a:t>
            </a:r>
            <a:r>
              <a:rPr lang="sv-SE" dirty="0" smtClean="0"/>
              <a:t> 			18,230</a:t>
            </a:r>
          </a:p>
          <a:p>
            <a:r>
              <a:rPr lang="sv-SE" dirty="0" smtClean="0"/>
              <a:t>Norrbotten LKAB Malmberget 			10,025</a:t>
            </a:r>
          </a:p>
          <a:p>
            <a:r>
              <a:rPr lang="sv-SE" dirty="0" smtClean="0"/>
              <a:t>Norrbotten LKAB Gruvberget 		   	   0,543</a:t>
            </a:r>
          </a:p>
          <a:p>
            <a:r>
              <a:rPr lang="sv-SE" dirty="0" smtClean="0"/>
              <a:t>Norrbotten Boliden Mineral AB </a:t>
            </a:r>
            <a:r>
              <a:rPr lang="sv-SE" dirty="0" err="1" smtClean="0"/>
              <a:t>Aitik</a:t>
            </a:r>
            <a:r>
              <a:rPr lang="sv-SE" dirty="0" smtClean="0"/>
              <a:t> 		27,596</a:t>
            </a:r>
          </a:p>
          <a:p>
            <a:pPr>
              <a:buNone/>
            </a:pPr>
            <a:r>
              <a:rPr lang="sv-SE" b="1" dirty="0" err="1" smtClean="0"/>
              <a:t>Yhteensä</a:t>
            </a:r>
            <a:r>
              <a:rPr lang="sv-SE" b="1" dirty="0" smtClean="0"/>
              <a:t>					56,394</a:t>
            </a:r>
          </a:p>
          <a:p>
            <a:pPr>
              <a:buNone/>
            </a:pPr>
            <a:r>
              <a:rPr lang="sv-SE" b="1" dirty="0" err="1" smtClean="0"/>
              <a:t>Malmituotanto</a:t>
            </a:r>
            <a:r>
              <a:rPr lang="sv-SE" b="1" dirty="0" smtClean="0"/>
              <a:t> </a:t>
            </a:r>
            <a:r>
              <a:rPr lang="sv-SE" b="1" dirty="0" err="1" smtClean="0"/>
              <a:t>Västerbottenissa</a:t>
            </a:r>
            <a:endParaRPr lang="sv-SE" b="1" dirty="0" smtClean="0"/>
          </a:p>
          <a:p>
            <a:r>
              <a:rPr lang="sv-SE" dirty="0" smtClean="0"/>
              <a:t>Västerbotten Boliden Mineral AB Kristineberg 	   0,650</a:t>
            </a:r>
          </a:p>
          <a:p>
            <a:r>
              <a:rPr lang="sv-SE" dirty="0" smtClean="0"/>
              <a:t>Västerbotten Boliden Mineral AB </a:t>
            </a:r>
            <a:r>
              <a:rPr lang="sv-SE" dirty="0" err="1" smtClean="0"/>
              <a:t>Maurliden</a:t>
            </a:r>
            <a:r>
              <a:rPr lang="sv-SE" dirty="0" smtClean="0"/>
              <a:t> 	  0,039 </a:t>
            </a:r>
          </a:p>
          <a:p>
            <a:r>
              <a:rPr lang="sv-SE" dirty="0" smtClean="0"/>
              <a:t>Västerbotten Boliden Mineral AB </a:t>
            </a:r>
            <a:r>
              <a:rPr lang="sv-SE" dirty="0" err="1" smtClean="0"/>
              <a:t>MaurlidenÖstra</a:t>
            </a:r>
            <a:r>
              <a:rPr lang="sv-SE" dirty="0" smtClean="0"/>
              <a:t> 	  0,361</a:t>
            </a:r>
          </a:p>
          <a:p>
            <a:r>
              <a:rPr lang="sv-SE" dirty="0" smtClean="0"/>
              <a:t>Västerbotten Boliden Mineral AB Renström 	  0,272</a:t>
            </a:r>
          </a:p>
          <a:p>
            <a:r>
              <a:rPr lang="sv-SE" dirty="0" smtClean="0"/>
              <a:t>Västerbotten </a:t>
            </a:r>
            <a:r>
              <a:rPr lang="sv-SE" dirty="0" err="1" smtClean="0"/>
              <a:t>Björkdalsgruvan</a:t>
            </a:r>
            <a:r>
              <a:rPr lang="sv-SE" dirty="0" smtClean="0"/>
              <a:t> AB Björkdal                          1,081</a:t>
            </a:r>
          </a:p>
          <a:p>
            <a:r>
              <a:rPr lang="sv-SE" dirty="0" smtClean="0"/>
              <a:t>Västerbotten Dragon Mining AB Svartliden 		  0,298</a:t>
            </a:r>
          </a:p>
          <a:p>
            <a:pPr>
              <a:buNone/>
            </a:pPr>
            <a:r>
              <a:rPr lang="sv-SE" b="1" dirty="0" err="1" smtClean="0"/>
              <a:t>Yhteensä</a:t>
            </a:r>
            <a:r>
              <a:rPr lang="sv-SE" b="1" dirty="0" smtClean="0"/>
              <a:t>					  3,300</a:t>
            </a:r>
          </a:p>
          <a:p>
            <a:pPr>
              <a:buNone/>
            </a:pPr>
            <a:r>
              <a:rPr lang="sv-SE" b="1" dirty="0" err="1" smtClean="0"/>
              <a:t>Malmituotanto</a:t>
            </a:r>
            <a:r>
              <a:rPr lang="sv-SE" b="1" dirty="0" smtClean="0"/>
              <a:t> </a:t>
            </a:r>
            <a:r>
              <a:rPr lang="sv-SE" b="1" dirty="0" err="1" smtClean="0"/>
              <a:t>muu</a:t>
            </a:r>
            <a:r>
              <a:rPr lang="sv-SE" b="1" dirty="0" smtClean="0"/>
              <a:t> </a:t>
            </a:r>
            <a:r>
              <a:rPr lang="sv-SE" b="1" dirty="0" err="1" smtClean="0"/>
              <a:t>Ruotsi</a:t>
            </a:r>
            <a:r>
              <a:rPr lang="sv-SE" b="1" dirty="0" smtClean="0"/>
              <a:t> 2010</a:t>
            </a:r>
          </a:p>
          <a:p>
            <a:r>
              <a:rPr lang="sv-SE" dirty="0" smtClean="0"/>
              <a:t>Dalarna Boliden Mineral AB </a:t>
            </a:r>
            <a:r>
              <a:rPr lang="sv-SE" dirty="0" err="1" smtClean="0"/>
              <a:t>Garpenberg</a:t>
            </a:r>
            <a:r>
              <a:rPr lang="sv-SE" dirty="0" smtClean="0"/>
              <a:t> 		  1,368</a:t>
            </a:r>
          </a:p>
          <a:p>
            <a:r>
              <a:rPr lang="sv-SE" dirty="0" smtClean="0"/>
              <a:t>Örebro Lovisagruvan AB Lovisagruvan 		  0,029</a:t>
            </a:r>
          </a:p>
          <a:p>
            <a:r>
              <a:rPr lang="sv-SE" dirty="0" smtClean="0"/>
              <a:t>Örebro Zinkgruvan Mining AB Zinkgruvan 		  1,024</a:t>
            </a:r>
          </a:p>
          <a:p>
            <a:pPr>
              <a:buNone/>
            </a:pPr>
            <a:r>
              <a:rPr lang="sv-SE" b="1" dirty="0" err="1" smtClean="0"/>
              <a:t>Yhteensä</a:t>
            </a:r>
            <a:r>
              <a:rPr lang="sv-SE" b="1" dirty="0" smtClean="0"/>
              <a:t>					  2,422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Tuotantolukuja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err="1" smtClean="0"/>
              <a:t>Ruotsi</a:t>
            </a:r>
            <a:r>
              <a:rPr lang="sv-SE" dirty="0" smtClean="0"/>
              <a:t> </a:t>
            </a:r>
            <a:r>
              <a:rPr lang="sv-SE" dirty="0" err="1" smtClean="0"/>
              <a:t>arvioidaan</a:t>
            </a:r>
            <a:r>
              <a:rPr lang="sv-SE" dirty="0" smtClean="0"/>
              <a:t> </a:t>
            </a:r>
            <a:r>
              <a:rPr lang="sv-SE" dirty="0" err="1" smtClean="0"/>
              <a:t>nostavan</a:t>
            </a:r>
            <a:r>
              <a:rPr lang="sv-SE" dirty="0" smtClean="0"/>
              <a:t> </a:t>
            </a:r>
            <a:r>
              <a:rPr lang="sv-SE" dirty="0" err="1" smtClean="0"/>
              <a:t>malmituotantonsa</a:t>
            </a:r>
            <a:r>
              <a:rPr lang="sv-SE" dirty="0" smtClean="0"/>
              <a:t> 150 % </a:t>
            </a:r>
            <a:r>
              <a:rPr lang="sv-SE" dirty="0" err="1" smtClean="0"/>
              <a:t>vuosina</a:t>
            </a:r>
            <a:r>
              <a:rPr lang="sv-SE" dirty="0" smtClean="0"/>
              <a:t> 2011-2020, 60 </a:t>
            </a:r>
            <a:r>
              <a:rPr lang="sv-SE" dirty="0" err="1" smtClean="0"/>
              <a:t>Mt:sta</a:t>
            </a:r>
            <a:r>
              <a:rPr lang="sv-SE" dirty="0" smtClean="0"/>
              <a:t>  160 </a:t>
            </a:r>
            <a:r>
              <a:rPr lang="sv-SE" dirty="0" err="1" smtClean="0"/>
              <a:t>Mt:iin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Rautamalmin</a:t>
            </a:r>
            <a:r>
              <a:rPr lang="sv-SE" dirty="0" smtClean="0"/>
              <a:t> </a:t>
            </a:r>
            <a:r>
              <a:rPr lang="sv-SE" dirty="0" err="1" smtClean="0"/>
              <a:t>osuus</a:t>
            </a:r>
            <a:r>
              <a:rPr lang="sv-SE" dirty="0" smtClean="0"/>
              <a:t> </a:t>
            </a:r>
            <a:r>
              <a:rPr lang="sv-SE" dirty="0" err="1" smtClean="0"/>
              <a:t>oli</a:t>
            </a:r>
            <a:r>
              <a:rPr lang="sv-SE" dirty="0" smtClean="0"/>
              <a:t> 30,4 </a:t>
            </a:r>
            <a:r>
              <a:rPr lang="sv-SE" dirty="0" err="1" smtClean="0"/>
              <a:t>milj</a:t>
            </a:r>
            <a:r>
              <a:rPr lang="sv-SE" dirty="0" smtClean="0"/>
              <a:t> </a:t>
            </a:r>
            <a:r>
              <a:rPr lang="sv-SE" dirty="0" err="1" smtClean="0"/>
              <a:t>tonnia</a:t>
            </a:r>
            <a:r>
              <a:rPr lang="sv-SE" dirty="0" smtClean="0"/>
              <a:t> 2011</a:t>
            </a:r>
          </a:p>
          <a:p>
            <a:r>
              <a:rPr lang="sv-SE" dirty="0" err="1" smtClean="0"/>
              <a:t>Muun</a:t>
            </a:r>
            <a:r>
              <a:rPr lang="sv-SE" dirty="0" smtClean="0"/>
              <a:t> </a:t>
            </a:r>
            <a:r>
              <a:rPr lang="sv-SE" dirty="0" err="1" smtClean="0"/>
              <a:t>kun</a:t>
            </a:r>
            <a:r>
              <a:rPr lang="sv-SE" dirty="0" smtClean="0"/>
              <a:t> </a:t>
            </a:r>
            <a:r>
              <a:rPr lang="sv-SE" dirty="0" err="1" smtClean="0"/>
              <a:t>rautamalmin</a:t>
            </a:r>
            <a:r>
              <a:rPr lang="sv-SE" dirty="0" smtClean="0"/>
              <a:t> </a:t>
            </a:r>
            <a:r>
              <a:rPr lang="sv-SE" dirty="0" err="1" smtClean="0"/>
              <a:t>osuus</a:t>
            </a:r>
            <a:r>
              <a:rPr lang="sv-SE" dirty="0" smtClean="0"/>
              <a:t> </a:t>
            </a:r>
            <a:r>
              <a:rPr lang="sv-SE" dirty="0" err="1" smtClean="0"/>
              <a:t>oli</a:t>
            </a:r>
            <a:r>
              <a:rPr lang="sv-SE" dirty="0" smtClean="0"/>
              <a:t> 36,9 </a:t>
            </a:r>
            <a:r>
              <a:rPr lang="sv-SE" dirty="0" err="1" smtClean="0"/>
              <a:t>milj.tonnia</a:t>
            </a:r>
            <a:endParaRPr lang="sv-SE" dirty="0" smtClean="0"/>
          </a:p>
          <a:p>
            <a:r>
              <a:rPr lang="sv-SE" dirty="0" smtClean="0"/>
              <a:t>40% </a:t>
            </a:r>
            <a:r>
              <a:rPr lang="sv-SE" dirty="0" err="1" smtClean="0"/>
              <a:t>EU:n</a:t>
            </a:r>
            <a:r>
              <a:rPr lang="sv-SE" dirty="0" smtClean="0"/>
              <a:t> </a:t>
            </a:r>
            <a:r>
              <a:rPr lang="sv-SE" dirty="0" err="1" smtClean="0"/>
              <a:t>kaivostuotannon</a:t>
            </a:r>
            <a:r>
              <a:rPr lang="sv-SE" dirty="0" smtClean="0"/>
              <a:t> </a:t>
            </a:r>
            <a:r>
              <a:rPr lang="sv-SE" dirty="0" err="1" smtClean="0"/>
              <a:t>volyymista</a:t>
            </a:r>
            <a:r>
              <a:rPr lang="sv-SE" dirty="0" smtClean="0"/>
              <a:t> 2010 </a:t>
            </a:r>
            <a:r>
              <a:rPr lang="sv-SE" dirty="0" err="1" smtClean="0"/>
              <a:t>tuotettiin</a:t>
            </a:r>
            <a:r>
              <a:rPr lang="sv-SE" dirty="0" smtClean="0"/>
              <a:t> </a:t>
            </a:r>
            <a:r>
              <a:rPr lang="sv-SE" dirty="0" err="1" smtClean="0"/>
              <a:t>Västerbottenin</a:t>
            </a:r>
            <a:r>
              <a:rPr lang="sv-SE" dirty="0" smtClean="0"/>
              <a:t> ja </a:t>
            </a:r>
            <a:r>
              <a:rPr lang="sv-SE" dirty="0" err="1" smtClean="0"/>
              <a:t>Norrbottenin</a:t>
            </a:r>
            <a:r>
              <a:rPr lang="sv-SE" dirty="0" smtClean="0"/>
              <a:t> </a:t>
            </a:r>
            <a:r>
              <a:rPr lang="sv-SE" dirty="0" err="1" smtClean="0"/>
              <a:t>alueella</a:t>
            </a:r>
            <a:endParaRPr lang="sv-SE" dirty="0" smtClean="0"/>
          </a:p>
          <a:p>
            <a:r>
              <a:rPr lang="sv-SE" dirty="0" smtClean="0"/>
              <a:t>46 %  </a:t>
            </a:r>
            <a:r>
              <a:rPr lang="sv-SE" dirty="0" err="1" smtClean="0"/>
              <a:t>EU:n</a:t>
            </a:r>
            <a:r>
              <a:rPr lang="sv-SE" dirty="0" smtClean="0"/>
              <a:t> </a:t>
            </a:r>
            <a:r>
              <a:rPr lang="sv-SE" dirty="0" err="1" smtClean="0"/>
              <a:t>kultatuotannosta</a:t>
            </a:r>
            <a:r>
              <a:rPr lang="sv-SE" dirty="0" smtClean="0"/>
              <a:t> </a:t>
            </a:r>
            <a:r>
              <a:rPr lang="sv-SE" dirty="0" err="1" smtClean="0"/>
              <a:t>tuotetaan</a:t>
            </a:r>
            <a:r>
              <a:rPr lang="sv-SE" dirty="0" smtClean="0"/>
              <a:t> </a:t>
            </a:r>
            <a:r>
              <a:rPr lang="sv-SE" dirty="0" err="1" smtClean="0"/>
              <a:t>alueella</a:t>
            </a:r>
            <a:endParaRPr lang="sv-SE" dirty="0" smtClean="0"/>
          </a:p>
          <a:p>
            <a:r>
              <a:rPr lang="sv-SE" dirty="0" smtClean="0"/>
              <a:t>12 % </a:t>
            </a:r>
            <a:r>
              <a:rPr lang="sv-SE" dirty="0" err="1" smtClean="0"/>
              <a:t>EU:n</a:t>
            </a:r>
            <a:r>
              <a:rPr lang="sv-SE" dirty="0" smtClean="0"/>
              <a:t> </a:t>
            </a:r>
            <a:r>
              <a:rPr lang="sv-SE" dirty="0" err="1" smtClean="0"/>
              <a:t>kuparituotannosta</a:t>
            </a:r>
            <a:endParaRPr lang="sv-SE" dirty="0" smtClean="0"/>
          </a:p>
          <a:p>
            <a:r>
              <a:rPr lang="sv-SE" dirty="0" smtClean="0"/>
              <a:t>98 %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kuparituotannosta</a:t>
            </a:r>
            <a:r>
              <a:rPr lang="sv-SE" dirty="0" smtClean="0"/>
              <a:t> </a:t>
            </a:r>
          </a:p>
          <a:p>
            <a:r>
              <a:rPr lang="sv-SE" dirty="0" smtClean="0"/>
              <a:t>96 %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kultatuotannosta</a:t>
            </a:r>
            <a:endParaRPr lang="sv-SE" dirty="0" smtClean="0"/>
          </a:p>
          <a:p>
            <a:r>
              <a:rPr lang="sv-SE" dirty="0" smtClean="0"/>
              <a:t>31 %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hopeatuotannosta</a:t>
            </a:r>
            <a:endParaRPr lang="sv-SE" dirty="0" smtClean="0"/>
          </a:p>
          <a:p>
            <a:r>
              <a:rPr lang="sv-SE" dirty="0" smtClean="0"/>
              <a:t>20 % </a:t>
            </a:r>
            <a:r>
              <a:rPr lang="sv-SE" dirty="0" err="1" smtClean="0"/>
              <a:t>Ruotsin</a:t>
            </a:r>
            <a:r>
              <a:rPr lang="sv-SE" dirty="0" smtClean="0"/>
              <a:t> </a:t>
            </a:r>
            <a:r>
              <a:rPr lang="sv-SE" dirty="0" err="1" smtClean="0"/>
              <a:t>sinkkituotannosta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Tuotteet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err="1" smtClean="0"/>
              <a:t>Kirunan</a:t>
            </a:r>
            <a:r>
              <a:rPr lang="sv-SE" dirty="0" smtClean="0"/>
              <a:t> ja </a:t>
            </a:r>
            <a:r>
              <a:rPr lang="sv-SE" dirty="0" err="1" smtClean="0"/>
              <a:t>Pajalan</a:t>
            </a:r>
            <a:r>
              <a:rPr lang="sv-SE" dirty="0" smtClean="0"/>
              <a:t> </a:t>
            </a:r>
            <a:r>
              <a:rPr lang="sv-SE" dirty="0" err="1" smtClean="0"/>
              <a:t>alueella</a:t>
            </a:r>
            <a:r>
              <a:rPr lang="sv-SE" dirty="0" smtClean="0"/>
              <a:t> LKAB, Boliden </a:t>
            </a:r>
            <a:r>
              <a:rPr lang="sv-SE" dirty="0" err="1" smtClean="0"/>
              <a:t>sekä</a:t>
            </a:r>
            <a:r>
              <a:rPr lang="sv-SE" dirty="0" smtClean="0"/>
              <a:t> Northland </a:t>
            </a:r>
            <a:r>
              <a:rPr lang="sv-SE" dirty="0" err="1" smtClean="0"/>
              <a:t>tuottavat</a:t>
            </a:r>
            <a:r>
              <a:rPr lang="sv-SE" dirty="0" smtClean="0"/>
              <a:t> </a:t>
            </a:r>
            <a:r>
              <a:rPr lang="sv-SE" dirty="0" err="1" smtClean="0"/>
              <a:t>pääasiassa</a:t>
            </a:r>
            <a:r>
              <a:rPr lang="sv-SE" dirty="0" smtClean="0"/>
              <a:t> </a:t>
            </a:r>
            <a:r>
              <a:rPr lang="sv-SE" dirty="0" err="1" smtClean="0"/>
              <a:t>rautamalmia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Västerbottenissa</a:t>
            </a:r>
            <a:r>
              <a:rPr lang="sv-SE" dirty="0" smtClean="0"/>
              <a:t> </a:t>
            </a:r>
            <a:r>
              <a:rPr lang="sv-SE" dirty="0" err="1" smtClean="0"/>
              <a:t>tuotetaaan</a:t>
            </a:r>
            <a:r>
              <a:rPr lang="sv-SE" dirty="0" smtClean="0"/>
              <a:t> </a:t>
            </a:r>
            <a:r>
              <a:rPr lang="sv-SE" dirty="0" err="1" smtClean="0"/>
              <a:t>pääasiassa</a:t>
            </a:r>
            <a:r>
              <a:rPr lang="sv-SE" dirty="0" smtClean="0"/>
              <a:t> </a:t>
            </a:r>
            <a:r>
              <a:rPr lang="sv-SE" dirty="0" err="1" smtClean="0"/>
              <a:t>jalometalleita</a:t>
            </a:r>
            <a:r>
              <a:rPr lang="sv-SE" dirty="0" smtClean="0"/>
              <a:t> kuten </a:t>
            </a:r>
            <a:r>
              <a:rPr lang="sv-SE" dirty="0" err="1" smtClean="0"/>
              <a:t>kultaa</a:t>
            </a:r>
            <a:r>
              <a:rPr lang="sv-SE" dirty="0" smtClean="0"/>
              <a:t>, </a:t>
            </a:r>
            <a:r>
              <a:rPr lang="sv-SE" dirty="0" err="1" smtClean="0"/>
              <a:t>hopeaa</a:t>
            </a:r>
            <a:r>
              <a:rPr lang="sv-SE" dirty="0" smtClean="0"/>
              <a:t>, kuparia </a:t>
            </a:r>
            <a:r>
              <a:rPr lang="sv-SE" dirty="0" err="1" smtClean="0"/>
              <a:t>sinkkiä</a:t>
            </a:r>
            <a:r>
              <a:rPr lang="sv-SE" dirty="0" smtClean="0"/>
              <a:t> ja </a:t>
            </a:r>
            <a:r>
              <a:rPr lang="sv-SE" dirty="0" err="1" smtClean="0"/>
              <a:t>lyyjyä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Västerbottenissa</a:t>
            </a:r>
            <a:r>
              <a:rPr lang="sv-SE" dirty="0" smtClean="0"/>
              <a:t> on </a:t>
            </a:r>
            <a:r>
              <a:rPr lang="sv-SE" dirty="0" err="1" smtClean="0"/>
              <a:t>useampia</a:t>
            </a:r>
            <a:r>
              <a:rPr lang="sv-SE" dirty="0" smtClean="0"/>
              <a:t> </a:t>
            </a:r>
            <a:r>
              <a:rPr lang="sv-SE" dirty="0" err="1" smtClean="0"/>
              <a:t>tomivia</a:t>
            </a:r>
            <a:r>
              <a:rPr lang="sv-SE" dirty="0" smtClean="0"/>
              <a:t> </a:t>
            </a:r>
            <a:r>
              <a:rPr lang="sv-SE" dirty="0" err="1" smtClean="0"/>
              <a:t>kaivoksia</a:t>
            </a:r>
            <a:r>
              <a:rPr lang="sv-SE" dirty="0" smtClean="0"/>
              <a:t> </a:t>
            </a:r>
            <a:r>
              <a:rPr lang="sv-SE" dirty="0" err="1" smtClean="0"/>
              <a:t>kun</a:t>
            </a:r>
            <a:r>
              <a:rPr lang="sv-SE" dirty="0" smtClean="0"/>
              <a:t> </a:t>
            </a:r>
            <a:r>
              <a:rPr lang="sv-SE" dirty="0" err="1" smtClean="0"/>
              <a:t>Norrbottenissa</a:t>
            </a:r>
            <a:r>
              <a:rPr lang="sv-SE" dirty="0" smtClean="0"/>
              <a:t>, </a:t>
            </a:r>
            <a:r>
              <a:rPr lang="sv-SE" dirty="0" err="1" smtClean="0"/>
              <a:t>mutta</a:t>
            </a:r>
            <a:r>
              <a:rPr lang="sv-SE" dirty="0" smtClean="0"/>
              <a:t> </a:t>
            </a:r>
            <a:r>
              <a:rPr lang="sv-SE" dirty="0" err="1" smtClean="0"/>
              <a:t>volyymi</a:t>
            </a:r>
            <a:r>
              <a:rPr lang="sv-SE" dirty="0" smtClean="0"/>
              <a:t> ja </a:t>
            </a:r>
            <a:r>
              <a:rPr lang="sv-SE" dirty="0" err="1" smtClean="0"/>
              <a:t>työntekijämäärät</a:t>
            </a:r>
            <a:r>
              <a:rPr lang="sv-SE" dirty="0" smtClean="0"/>
              <a:t> </a:t>
            </a:r>
            <a:r>
              <a:rPr lang="sv-SE" dirty="0" err="1" smtClean="0"/>
              <a:t>ovat</a:t>
            </a:r>
            <a:r>
              <a:rPr lang="sv-SE" dirty="0" smtClean="0"/>
              <a:t> </a:t>
            </a:r>
            <a:r>
              <a:rPr lang="sv-SE" dirty="0" err="1" smtClean="0"/>
              <a:t>pienempiä</a:t>
            </a:r>
            <a:r>
              <a:rPr lang="sv-SE" dirty="0" smtClean="0"/>
              <a:t>.</a:t>
            </a:r>
          </a:p>
          <a:p>
            <a:r>
              <a:rPr lang="sv-SE" dirty="0" smtClean="0"/>
              <a:t>Västerbotten </a:t>
            </a:r>
            <a:r>
              <a:rPr lang="sv-SE" dirty="0" err="1" smtClean="0"/>
              <a:t>työllistää</a:t>
            </a:r>
            <a:r>
              <a:rPr lang="sv-SE" dirty="0" smtClean="0"/>
              <a:t> n. 2000 </a:t>
            </a:r>
            <a:r>
              <a:rPr lang="sv-SE" dirty="0" err="1" smtClean="0"/>
              <a:t>henkilöä</a:t>
            </a:r>
            <a:r>
              <a:rPr lang="sv-SE" dirty="0" smtClean="0"/>
              <a:t> </a:t>
            </a:r>
            <a:r>
              <a:rPr lang="sv-SE" dirty="0" err="1" smtClean="0"/>
              <a:t>kun</a:t>
            </a:r>
            <a:r>
              <a:rPr lang="sv-SE" dirty="0" smtClean="0"/>
              <a:t> Norrbotten </a:t>
            </a:r>
            <a:r>
              <a:rPr lang="sv-SE" dirty="0" err="1" smtClean="0"/>
              <a:t>työllistää</a:t>
            </a:r>
            <a:r>
              <a:rPr lang="sv-SE" dirty="0" smtClean="0"/>
              <a:t> n. 5000 </a:t>
            </a:r>
            <a:r>
              <a:rPr lang="sv-SE" dirty="0" err="1" smtClean="0"/>
              <a:t>henkilöä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Rikastamo</a:t>
            </a:r>
            <a:r>
              <a:rPr lang="sv-SE" dirty="0" smtClean="0"/>
              <a:t> ja </a:t>
            </a:r>
            <a:r>
              <a:rPr lang="sv-SE" dirty="0" err="1" smtClean="0"/>
              <a:t>terässulatto</a:t>
            </a:r>
            <a:r>
              <a:rPr lang="sv-SE" dirty="0" smtClean="0"/>
              <a:t> </a:t>
            </a:r>
            <a:r>
              <a:rPr lang="sv-SE" dirty="0" err="1" smtClean="0"/>
              <a:t>työllistävät</a:t>
            </a:r>
            <a:r>
              <a:rPr lang="sv-SE" dirty="0" smtClean="0"/>
              <a:t> n.1000-1300 </a:t>
            </a:r>
            <a:r>
              <a:rPr lang="sv-SE" dirty="0" err="1" smtClean="0"/>
              <a:t>henkilöä</a:t>
            </a:r>
            <a:r>
              <a:rPr lang="sv-SE" dirty="0" smtClean="0"/>
              <a:t> </a:t>
            </a:r>
            <a:r>
              <a:rPr lang="sv-SE" dirty="0" err="1" smtClean="0"/>
              <a:t>muut</a:t>
            </a:r>
            <a:r>
              <a:rPr lang="sv-SE" dirty="0" smtClean="0"/>
              <a:t> </a:t>
            </a:r>
            <a:r>
              <a:rPr lang="sv-SE" dirty="0" err="1" smtClean="0"/>
              <a:t>ovat</a:t>
            </a:r>
            <a:r>
              <a:rPr lang="sv-SE" dirty="0" smtClean="0"/>
              <a:t> </a:t>
            </a:r>
            <a:r>
              <a:rPr lang="sv-SE" dirty="0" err="1" smtClean="0"/>
              <a:t>kaivoksissa</a:t>
            </a:r>
            <a:r>
              <a:rPr lang="sv-SE" dirty="0" smtClean="0"/>
              <a:t> </a:t>
            </a:r>
            <a:r>
              <a:rPr lang="sv-SE" dirty="0" err="1" smtClean="0"/>
              <a:t>töissä</a:t>
            </a:r>
            <a:r>
              <a:rPr lang="sv-SE" dirty="0" smtClean="0"/>
              <a:t>.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947</Words>
  <Application>Microsoft Office PowerPoint</Application>
  <PresentationFormat>Bildspel på skärmen (4:3)</PresentationFormat>
  <Paragraphs>248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Office-tema</vt:lpstr>
      <vt:lpstr> Västerbottenin Kaivosteollisuus</vt:lpstr>
      <vt:lpstr>Bygg-Const Nord Ab, Krister Jansson  www.byggconst.se   </vt:lpstr>
      <vt:lpstr>Skellefteå Kultakaupunki</vt:lpstr>
      <vt:lpstr>Guldlinjen</vt:lpstr>
      <vt:lpstr>Barentsregionen</vt:lpstr>
      <vt:lpstr>Pohjolan alueen kaivokset</vt:lpstr>
      <vt:lpstr>Ruotsin kokonaismalmituotanto 2010, 62 MT</vt:lpstr>
      <vt:lpstr>Tuotantolukuja</vt:lpstr>
      <vt:lpstr>Tuotteet</vt:lpstr>
      <vt:lpstr>Etsintätoiminta</vt:lpstr>
      <vt:lpstr>Bild 11</vt:lpstr>
      <vt:lpstr>Etsintätoiminta</vt:lpstr>
      <vt:lpstr>Ruotsin Kaivokset</vt:lpstr>
      <vt:lpstr>Pohjoisruotsin kaivokset</vt:lpstr>
      <vt:lpstr>Västerbottenin kaivokset ovat pieniä avolouhoksia mutta myös maanalaisia kaivoksia.</vt:lpstr>
      <vt:lpstr>BOLIDEN AB</vt:lpstr>
      <vt:lpstr>Skelleftefältet</vt:lpstr>
      <vt:lpstr>Kristineberg Boliden</vt:lpstr>
      <vt:lpstr>Muut Bolidenin kaivokset</vt:lpstr>
      <vt:lpstr>Jatko Bolidenin kaivoksiin</vt:lpstr>
      <vt:lpstr>Rikastustoiminta</vt:lpstr>
      <vt:lpstr>Rönnskärsverketin sulatto</vt:lpstr>
      <vt:lpstr>Boliden hankintatoimi</vt:lpstr>
      <vt:lpstr>Bolidenin yhteystiedot</vt:lpstr>
      <vt:lpstr>ELGIN MINING INC.</vt:lpstr>
      <vt:lpstr>DRAGON-MINING LTD.</vt:lpstr>
      <vt:lpstr>Lappland Goldminers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Gruvindustrin i Västerbotten</dc:title>
  <dc:creator>byggconst</dc:creator>
  <cp:lastModifiedBy> </cp:lastModifiedBy>
  <cp:revision>75</cp:revision>
  <dcterms:created xsi:type="dcterms:W3CDTF">2013-05-20T13:31:46Z</dcterms:created>
  <dcterms:modified xsi:type="dcterms:W3CDTF">2013-06-13T15:33:55Z</dcterms:modified>
</cp:coreProperties>
</file>